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1"/>
  </p:notesMasterIdLst>
  <p:sldIdLst>
    <p:sldId id="272" r:id="rId2"/>
    <p:sldId id="256" r:id="rId3"/>
    <p:sldId id="271" r:id="rId4"/>
    <p:sldId id="274" r:id="rId5"/>
    <p:sldId id="280" r:id="rId6"/>
    <p:sldId id="275" r:id="rId7"/>
    <p:sldId id="276" r:id="rId8"/>
    <p:sldId id="279" r:id="rId9"/>
    <p:sldId id="278" r:id="rId10"/>
    <p:sldId id="277" r:id="rId11"/>
    <p:sldId id="289" r:id="rId12"/>
    <p:sldId id="281" r:id="rId13"/>
    <p:sldId id="282" r:id="rId14"/>
    <p:sldId id="283" r:id="rId15"/>
    <p:sldId id="290" r:id="rId16"/>
    <p:sldId id="284" r:id="rId17"/>
    <p:sldId id="285" r:id="rId18"/>
    <p:sldId id="286" r:id="rId19"/>
    <p:sldId id="301" r:id="rId20"/>
    <p:sldId id="287" r:id="rId21"/>
    <p:sldId id="288" r:id="rId22"/>
    <p:sldId id="291" r:id="rId23"/>
    <p:sldId id="293" r:id="rId24"/>
    <p:sldId id="294" r:id="rId25"/>
    <p:sldId id="297" r:id="rId26"/>
    <p:sldId id="267" r:id="rId27"/>
    <p:sldId id="303" r:id="rId28"/>
    <p:sldId id="304" r:id="rId29"/>
    <p:sldId id="270" r:id="rId30"/>
    <p:sldId id="266" r:id="rId31"/>
    <p:sldId id="264" r:id="rId32"/>
    <p:sldId id="260" r:id="rId33"/>
    <p:sldId id="265" r:id="rId34"/>
    <p:sldId id="259" r:id="rId35"/>
    <p:sldId id="292" r:id="rId36"/>
    <p:sldId id="296" r:id="rId37"/>
    <p:sldId id="298" r:id="rId38"/>
    <p:sldId id="299" r:id="rId39"/>
    <p:sldId id="30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FA9"/>
    <a:srgbClr val="327BE5"/>
    <a:srgbClr val="70AD47"/>
    <a:srgbClr val="82D265"/>
    <a:srgbClr val="85CF56"/>
    <a:srgbClr val="A9D98E"/>
    <a:srgbClr val="FFCE2B"/>
    <a:srgbClr val="A9D18E"/>
    <a:srgbClr val="A3A3A3"/>
    <a:srgbClr val="FAD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13"/>
  </p:normalViewPr>
  <p:slideViewPr>
    <p:cSldViewPr snapToGrid="0">
      <p:cViewPr varScale="1">
        <p:scale>
          <a:sx n="110" d="100"/>
          <a:sy n="110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/>
      <dgm:spPr>
        <a:solidFill>
          <a:srgbClr val="327BE5">
            <a:alpha val="92941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You may think scholarship and youth programs are the same but know we different in several ways.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E6264BE6-E846-45D4-8E46-9178D3B5586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The Scholarships program includes essays and art for youth as well as adults.</a:t>
          </a:r>
        </a:p>
      </dgm:t>
    </dgm:pt>
    <dgm:pt modelId="{357F0C37-A184-4ABB-83BE-BC59133D68EA}" type="parTrans" cxnId="{3BE5D1B2-4A9F-40BF-B312-D0B1FAB1113F}">
      <dgm:prSet/>
      <dgm:spPr/>
      <dgm:t>
        <a:bodyPr/>
        <a:lstStyle/>
        <a:p>
          <a:endParaRPr lang="en-US"/>
        </a:p>
      </dgm:t>
    </dgm:pt>
    <dgm:pt modelId="{E1A8589C-36BC-4117-B8F2-804E854AA168}" type="sibTrans" cxnId="{3BE5D1B2-4A9F-40BF-B312-D0B1FAB1113F}">
      <dgm:prSet/>
      <dgm:spPr/>
      <dgm:t>
        <a:bodyPr/>
        <a:lstStyle/>
        <a:p>
          <a:endParaRPr lang="en-US"/>
        </a:p>
      </dgm:t>
    </dgm:pt>
    <dgm:pt modelId="{6F3939C5-A99E-4153-8848-A98F7A64A574}">
      <dgm:prSet/>
      <dgm:spPr>
        <a:solidFill>
          <a:schemeClr val="accent6">
            <a:alpha val="83922"/>
          </a:schemeClr>
        </a:solidFill>
      </dgm:spPr>
      <dgm:t>
        <a:bodyPr/>
        <a:lstStyle/>
        <a:p>
          <a:r>
            <a:rPr lang="en-US" dirty="0"/>
            <a:t>The Youth program includes art and books, but adults' past college must stay in their lane.</a:t>
          </a:r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>
              <a:highlight>
                <a:srgbClr val="A46FA9"/>
              </a:highlight>
            </a:rPr>
            <a:t>So you see we are similar but different,  let’s find out more.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8B72D5E-8DB4-6149-9520-FD07D34F7694}" type="pres">
      <dgm:prSet presAssocID="{8B2ECCD1-F6AB-4BF1-AE3E-EBFB256FFB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879D-23F4-6944-9E93-FB35381DED12}" type="pres">
      <dgm:prSet presAssocID="{8B2ECCD1-F6AB-4BF1-AE3E-EBFB256FFB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F419-BF09-2142-BD04-02A4051CFA29}" type="pres">
      <dgm:prSet presAssocID="{8B2ECCD1-F6AB-4BF1-AE3E-EBFB256FFB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3352-D5ED-F843-A2E5-E351E0C01229}" type="pres">
      <dgm:prSet presAssocID="{8B2ECCD1-F6AB-4BF1-AE3E-EBFB256FFB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DB3E-FE36-7341-97DF-FC7EDC6E1345}" type="pres">
      <dgm:prSet presAssocID="{8B2ECCD1-F6AB-4BF1-AE3E-EBFB256FFB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6F11-42F4-8245-B246-99D7DD9BE021}" type="pres">
      <dgm:prSet presAssocID="{8B2ECCD1-F6AB-4BF1-AE3E-EBFB256FFB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61563-2A12-C84F-95A9-3B22FB7DF478}" type="pres">
      <dgm:prSet presAssocID="{8B2ECCD1-F6AB-4BF1-AE3E-EBFB256FFB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05732-9B72-4C4A-887A-EF06FD30A9A1}" type="pres">
      <dgm:prSet presAssocID="{8B2ECCD1-F6AB-4BF1-AE3E-EBFB256F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4176-BA03-7444-9024-E9DC4FA794FB}" type="pres">
      <dgm:prSet presAssocID="{8B2ECCD1-F6AB-4BF1-AE3E-EBFB256F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4C19-0D90-D74F-91E0-5D918F2EF716}" type="pres">
      <dgm:prSet presAssocID="{8B2ECCD1-F6AB-4BF1-AE3E-EBFB256F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5CA22-134E-A949-8D32-C13BC5BF1A1A}" type="pres">
      <dgm:prSet presAssocID="{8B2ECCD1-F6AB-4BF1-AE3E-EBFB256F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603FA-79A6-42B2-9D03-96774CBC2A76}" srcId="{8B2ECCD1-F6AB-4BF1-AE3E-EBFB256FFBBF}" destId="{6F3939C5-A99E-4153-8848-A98F7A64A574}" srcOrd="2" destOrd="0" parTransId="{264B49B9-AB3C-48CD-8D9B-48437D06368C}" sibTransId="{2272FC34-86DE-4242-97D1-2AA24BFCA0C4}"/>
    <dgm:cxn modelId="{69717139-A6F5-8F42-B90E-5EB1C354B00B}" type="presOf" srcId="{405914B8-D9B8-AA42-822A-6E1A46B9C758}" destId="{5ED5CA22-134E-A949-8D32-C13BC5BF1A1A}" srcOrd="1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E229094-2B57-234A-A580-500E6AF8BFB2}" type="presOf" srcId="{E6264BE6-E846-45D4-8E46-9178D3B55867}" destId="{AA404176-BA03-7444-9024-E9DC4FA794FB}" srcOrd="1" destOrd="0" presId="urn:microsoft.com/office/officeart/2005/8/layout/vProcess5"/>
    <dgm:cxn modelId="{D98420D4-A395-EB42-85BA-CB602182CB35}" type="presOf" srcId="{F280FB04-736A-4B41-9A7B-215B31E075E2}" destId="{60A05732-9B72-4C4A-887A-EF06FD30A9A1}" srcOrd="1" destOrd="0" presId="urn:microsoft.com/office/officeart/2005/8/layout/vProcess5"/>
    <dgm:cxn modelId="{C3F64AB5-2202-C44A-90A3-A9641A44544B}" type="presOf" srcId="{E6264BE6-E846-45D4-8E46-9178D3B55867}" destId="{3375879D-23F4-6944-9E93-FB35381DED12}" srcOrd="0" destOrd="0" presId="urn:microsoft.com/office/officeart/2005/8/layout/vProcess5"/>
    <dgm:cxn modelId="{6C4A9495-B3D7-3745-ACA1-03DCD01BA97A}" type="presOf" srcId="{6F3939C5-A99E-4153-8848-A98F7A64A574}" destId="{163A4C19-0D90-D74F-91E0-5D918F2EF716}" srcOrd="1" destOrd="0" presId="urn:microsoft.com/office/officeart/2005/8/layout/vProcess5"/>
    <dgm:cxn modelId="{9320A4C4-6264-744C-899F-B813E905C43F}" type="presOf" srcId="{405914B8-D9B8-AA42-822A-6E1A46B9C758}" destId="{9FAF3352-D5ED-F843-A2E5-E351E0C01229}" srcOrd="0" destOrd="0" presId="urn:microsoft.com/office/officeart/2005/8/layout/vProcess5"/>
    <dgm:cxn modelId="{558E56E2-068C-974C-83DA-3336324FD641}" type="presOf" srcId="{F280FB04-736A-4B41-9A7B-215B31E075E2}" destId="{F8B72D5E-8DB4-6149-9520-FD07D34F7694}" srcOrd="0" destOrd="0" presId="urn:microsoft.com/office/officeart/2005/8/layout/vProcess5"/>
    <dgm:cxn modelId="{081743B3-181A-C74B-A7BD-0527A8C8D537}" srcId="{8B2ECCD1-F6AB-4BF1-AE3E-EBFB256FFBBF}" destId="{405914B8-D9B8-AA42-822A-6E1A46B9C758}" srcOrd="3" destOrd="0" parTransId="{DFE347E2-BACB-9844-BDCE-BFF79A817968}" sibTransId="{8AB9A2CA-D16D-FB48-8383-EAF596E78F20}"/>
    <dgm:cxn modelId="{6DDBD496-2487-5C4B-8A77-723E2A6BC8AD}" type="presOf" srcId="{6F3939C5-A99E-4153-8848-A98F7A64A574}" destId="{11F9F419-BF09-2142-BD04-02A4051CFA29}" srcOrd="0" destOrd="0" presId="urn:microsoft.com/office/officeart/2005/8/layout/vProcess5"/>
    <dgm:cxn modelId="{3BE5D1B2-4A9F-40BF-B312-D0B1FAB1113F}" srcId="{8B2ECCD1-F6AB-4BF1-AE3E-EBFB256FFBBF}" destId="{E6264BE6-E846-45D4-8E46-9178D3B55867}" srcOrd="1" destOrd="0" parTransId="{357F0C37-A184-4ABB-83BE-BC59133D68EA}" sibTransId="{E1A8589C-36BC-4117-B8F2-804E854AA168}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300C9571-4E69-D04A-97DC-F8A547DFA42F}" type="presOf" srcId="{2272FC34-86DE-4242-97D1-2AA24BFCA0C4}" destId="{92461563-2A12-C84F-95A9-3B22FB7DF478}" srcOrd="0" destOrd="0" presId="urn:microsoft.com/office/officeart/2005/8/layout/vProcess5"/>
    <dgm:cxn modelId="{2E55A5B7-4BA4-8C47-BC39-7B70C4A98E69}" type="presOf" srcId="{7120AF2F-5B98-44BF-91CF-94F805124007}" destId="{48EFDB3E-FE36-7341-97DF-FC7EDC6E1345}" srcOrd="0" destOrd="0" presId="urn:microsoft.com/office/officeart/2005/8/layout/vProcess5"/>
    <dgm:cxn modelId="{EDA49D05-7861-0345-A2E2-D744C0FF20DD}" type="presOf" srcId="{E1A8589C-36BC-4117-B8F2-804E854AA168}" destId="{E48A6F11-42F4-8245-B246-99D7DD9BE021}" srcOrd="0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3E491ACD-CFD5-0A4B-9A6B-C0E5464B171D}" type="presParOf" srcId="{BC2ABBEA-535E-2F41-8502-B302A1F232AB}" destId="{F8B72D5E-8DB4-6149-9520-FD07D34F7694}" srcOrd="1" destOrd="0" presId="urn:microsoft.com/office/officeart/2005/8/layout/vProcess5"/>
    <dgm:cxn modelId="{111A573A-DDFD-8941-BE13-8EE4B4C9EC2A}" type="presParOf" srcId="{BC2ABBEA-535E-2F41-8502-B302A1F232AB}" destId="{3375879D-23F4-6944-9E93-FB35381DED12}" srcOrd="2" destOrd="0" presId="urn:microsoft.com/office/officeart/2005/8/layout/vProcess5"/>
    <dgm:cxn modelId="{16FED39B-DF3C-C044-A9B4-AF62CF16313D}" type="presParOf" srcId="{BC2ABBEA-535E-2F41-8502-B302A1F232AB}" destId="{11F9F419-BF09-2142-BD04-02A4051CFA29}" srcOrd="3" destOrd="0" presId="urn:microsoft.com/office/officeart/2005/8/layout/vProcess5"/>
    <dgm:cxn modelId="{3A01E257-76A3-4A46-8F3B-74C8BF9C7460}" type="presParOf" srcId="{BC2ABBEA-535E-2F41-8502-B302A1F232AB}" destId="{9FAF3352-D5ED-F843-A2E5-E351E0C01229}" srcOrd="4" destOrd="0" presId="urn:microsoft.com/office/officeart/2005/8/layout/vProcess5"/>
    <dgm:cxn modelId="{D6B0A385-0CDF-DE47-B937-B5C93947F667}" type="presParOf" srcId="{BC2ABBEA-535E-2F41-8502-B302A1F232AB}" destId="{48EFDB3E-FE36-7341-97DF-FC7EDC6E1345}" srcOrd="5" destOrd="0" presId="urn:microsoft.com/office/officeart/2005/8/layout/vProcess5"/>
    <dgm:cxn modelId="{414B21ED-9A97-F949-A1F6-D98D7254153B}" type="presParOf" srcId="{BC2ABBEA-535E-2F41-8502-B302A1F232AB}" destId="{E48A6F11-42F4-8245-B246-99D7DD9BE021}" srcOrd="6" destOrd="0" presId="urn:microsoft.com/office/officeart/2005/8/layout/vProcess5"/>
    <dgm:cxn modelId="{0FAB58AA-1A83-1044-88C6-15C767299C66}" type="presParOf" srcId="{BC2ABBEA-535E-2F41-8502-B302A1F232AB}" destId="{92461563-2A12-C84F-95A9-3B22FB7DF478}" srcOrd="7" destOrd="0" presId="urn:microsoft.com/office/officeart/2005/8/layout/vProcess5"/>
    <dgm:cxn modelId="{06709DFB-6CFE-A04C-94ED-D59C79B45B68}" type="presParOf" srcId="{BC2ABBEA-535E-2F41-8502-B302A1F232AB}" destId="{60A05732-9B72-4C4A-887A-EF06FD30A9A1}" srcOrd="8" destOrd="0" presId="urn:microsoft.com/office/officeart/2005/8/layout/vProcess5"/>
    <dgm:cxn modelId="{684F1C17-4296-0240-A55C-2A973A0DC176}" type="presParOf" srcId="{BC2ABBEA-535E-2F41-8502-B302A1F232AB}" destId="{AA404176-BA03-7444-9024-E9DC4FA794FB}" srcOrd="9" destOrd="0" presId="urn:microsoft.com/office/officeart/2005/8/layout/vProcess5"/>
    <dgm:cxn modelId="{A9C55BA2-7010-6348-A97F-FAEFDB09BDCD}" type="presParOf" srcId="{BC2ABBEA-535E-2F41-8502-B302A1F232AB}" destId="{163A4C19-0D90-D74F-91E0-5D918F2EF716}" srcOrd="10" destOrd="0" presId="urn:microsoft.com/office/officeart/2005/8/layout/vProcess5"/>
    <dgm:cxn modelId="{BDFBA91A-5666-694F-9C17-A0296C3EA318}" type="presParOf" srcId="{BC2ABBEA-535E-2F41-8502-B302A1F232AB}" destId="{5ED5CA22-134E-A949-8D32-C13BC5BF1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And you tell us the letter to the one that does not belong.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6F3939C5-A99E-4153-8848-A98F7A64A574}">
      <dgm:prSet custT="1"/>
      <dgm:spPr>
        <a:solidFill>
          <a:srgbClr val="70AD47">
            <a:alpha val="84314"/>
          </a:srgbClr>
        </a:solidFill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en-US" sz="5400" dirty="0"/>
            <a:t>Again, we are going to show you four options.</a:t>
          </a:r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79EAADD3-B8D7-0244-9E46-17967A26EE8F}" type="pres">
      <dgm:prSet presAssocID="{8B2ECCD1-F6AB-4BF1-AE3E-EBFB256FFBBF}" presName="TwoNodes_1" presStyleLbl="node1" presStyleIdx="0" presStyleCnt="2" custLinFactNeighborX="365" custLinFactNeighborY="-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26F0-EFFF-9147-8A58-03CDAC65F89D}" type="pres">
      <dgm:prSet presAssocID="{8B2ECCD1-F6AB-4BF1-AE3E-EBFB256FFBBF}" presName="TwoNodes_2" presStyleLbl="node1" presStyleIdx="1" presStyleCnt="2" custLinFactNeighborY="-1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4938-D9DA-524B-93E8-1E8E90043B84}" type="pres">
      <dgm:prSet presAssocID="{8B2ECCD1-F6AB-4BF1-AE3E-EBFB256FFBB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5399-28BA-6D40-86BE-0A25001CCACF}" type="pres">
      <dgm:prSet presAssocID="{8B2ECCD1-F6AB-4BF1-AE3E-EBFB256FFBB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3A605-7EF4-F941-B381-2F954FA74759}" type="pres">
      <dgm:prSet presAssocID="{8B2ECCD1-F6AB-4BF1-AE3E-EBFB256FFBB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9449F-7E18-414C-A3C6-747EF216907D}" type="presOf" srcId="{6F3939C5-A99E-4153-8848-A98F7A64A574}" destId="{79EAADD3-B8D7-0244-9E46-17967A26EE8F}" srcOrd="0" destOrd="0" presId="urn:microsoft.com/office/officeart/2005/8/layout/vProcess5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C0ED87B2-A4A2-5A44-A5D4-C476916223B2}" type="presOf" srcId="{2272FC34-86DE-4242-97D1-2AA24BFCA0C4}" destId="{D3AA4938-D9DA-524B-93E8-1E8E90043B84}" srcOrd="0" destOrd="0" presId="urn:microsoft.com/office/officeart/2005/8/layout/vProcess5"/>
    <dgm:cxn modelId="{0D3BC39D-C01B-9B49-9E44-31FD93266C3E}" type="presOf" srcId="{6F3939C5-A99E-4153-8848-A98F7A64A574}" destId="{57215399-28BA-6D40-86BE-0A25001CCACF}" srcOrd="1" destOrd="0" presId="urn:microsoft.com/office/officeart/2005/8/layout/vProcess5"/>
    <dgm:cxn modelId="{A899A201-1863-2C4E-BF94-16E1FBFB08E4}" type="presOf" srcId="{405914B8-D9B8-AA42-822A-6E1A46B9C758}" destId="{39F3A605-7EF4-F941-B381-2F954FA74759}" srcOrd="1" destOrd="0" presId="urn:microsoft.com/office/officeart/2005/8/layout/vProcess5"/>
    <dgm:cxn modelId="{A51603FA-79A6-42B2-9D03-96774CBC2A76}" srcId="{8B2ECCD1-F6AB-4BF1-AE3E-EBFB256FFBBF}" destId="{6F3939C5-A99E-4153-8848-A98F7A64A574}" srcOrd="0" destOrd="0" parTransId="{264B49B9-AB3C-48CD-8D9B-48437D06368C}" sibTransId="{2272FC34-86DE-4242-97D1-2AA24BFCA0C4}"/>
    <dgm:cxn modelId="{CF236FB1-1561-6547-9A73-5807E11C429E}" type="presOf" srcId="{405914B8-D9B8-AA42-822A-6E1A46B9C758}" destId="{196426F0-EFFF-9147-8A58-03CDAC65F89D}" srcOrd="0" destOrd="0" presId="urn:microsoft.com/office/officeart/2005/8/layout/vProcess5"/>
    <dgm:cxn modelId="{081743B3-181A-C74B-A7BD-0527A8C8D537}" srcId="{8B2ECCD1-F6AB-4BF1-AE3E-EBFB256FFBBF}" destId="{405914B8-D9B8-AA42-822A-6E1A46B9C758}" srcOrd="1" destOrd="0" parTransId="{DFE347E2-BACB-9844-BDCE-BFF79A817968}" sibTransId="{8AB9A2CA-D16D-FB48-8383-EAF596E78F20}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ECD6DEFE-E3D7-324D-81F4-E0E9F5AA8F71}" type="presParOf" srcId="{BC2ABBEA-535E-2F41-8502-B302A1F232AB}" destId="{79EAADD3-B8D7-0244-9E46-17967A26EE8F}" srcOrd="1" destOrd="0" presId="urn:microsoft.com/office/officeart/2005/8/layout/vProcess5"/>
    <dgm:cxn modelId="{331B2656-DBD7-6D42-852A-902988884119}" type="presParOf" srcId="{BC2ABBEA-535E-2F41-8502-B302A1F232AB}" destId="{196426F0-EFFF-9147-8A58-03CDAC65F89D}" srcOrd="2" destOrd="0" presId="urn:microsoft.com/office/officeart/2005/8/layout/vProcess5"/>
    <dgm:cxn modelId="{3853B216-95A7-BC49-BC8E-19903A49AA05}" type="presParOf" srcId="{BC2ABBEA-535E-2F41-8502-B302A1F232AB}" destId="{D3AA4938-D9DA-524B-93E8-1E8E90043B84}" srcOrd="3" destOrd="0" presId="urn:microsoft.com/office/officeart/2005/8/layout/vProcess5"/>
    <dgm:cxn modelId="{C4305E79-C8DF-094B-BC09-3FEFDE90D5DB}" type="presParOf" srcId="{BC2ABBEA-535E-2F41-8502-B302A1F232AB}" destId="{57215399-28BA-6D40-86BE-0A25001CCACF}" srcOrd="4" destOrd="0" presId="urn:microsoft.com/office/officeart/2005/8/layout/vProcess5"/>
    <dgm:cxn modelId="{59E8D427-B635-3F43-A4D0-3CF60AF85683}" type="presParOf" srcId="{BC2ABBEA-535E-2F41-8502-B302A1F232AB}" destId="{39F3A605-7EF4-F941-B381-2F954FA747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/>
      <dgm:spPr>
        <a:solidFill>
          <a:srgbClr val="327BE5">
            <a:alpha val="93333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A. Illustrating America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E6264BE6-E846-45D4-8E46-9178D3B5586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B. Voice of Democracy</a:t>
          </a:r>
        </a:p>
      </dgm:t>
    </dgm:pt>
    <dgm:pt modelId="{357F0C37-A184-4ABB-83BE-BC59133D68EA}" type="parTrans" cxnId="{3BE5D1B2-4A9F-40BF-B312-D0B1FAB1113F}">
      <dgm:prSet/>
      <dgm:spPr/>
      <dgm:t>
        <a:bodyPr/>
        <a:lstStyle/>
        <a:p>
          <a:endParaRPr lang="en-US"/>
        </a:p>
      </dgm:t>
    </dgm:pt>
    <dgm:pt modelId="{E1A8589C-36BC-4117-B8F2-804E854AA168}" type="sibTrans" cxnId="{3BE5D1B2-4A9F-40BF-B312-D0B1FAB1113F}">
      <dgm:prSet/>
      <dgm:spPr/>
      <dgm:t>
        <a:bodyPr/>
        <a:lstStyle/>
        <a:p>
          <a:endParaRPr lang="en-US"/>
        </a:p>
      </dgm:t>
    </dgm:pt>
    <dgm:pt modelId="{6F3939C5-A99E-4153-8848-A98F7A64A574}">
      <dgm:prSet/>
      <dgm:spPr>
        <a:solidFill>
          <a:srgbClr val="70AD47">
            <a:alpha val="83922"/>
          </a:srgbClr>
        </a:solidFill>
      </dgm:spPr>
      <dgm:t>
        <a:bodyPr/>
        <a:lstStyle/>
        <a:p>
          <a:r>
            <a:rPr lang="en-US" dirty="0"/>
            <a:t>C. Patriotism through Literacy</a:t>
          </a:r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/>
            <a:t>D. Random acts of Patriotism (RAP)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8B72D5E-8DB4-6149-9520-FD07D34F7694}" type="pres">
      <dgm:prSet presAssocID="{8B2ECCD1-F6AB-4BF1-AE3E-EBFB256FFB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879D-23F4-6944-9E93-FB35381DED12}" type="pres">
      <dgm:prSet presAssocID="{8B2ECCD1-F6AB-4BF1-AE3E-EBFB256FFB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F419-BF09-2142-BD04-02A4051CFA29}" type="pres">
      <dgm:prSet presAssocID="{8B2ECCD1-F6AB-4BF1-AE3E-EBFB256FFB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3352-D5ED-F843-A2E5-E351E0C01229}" type="pres">
      <dgm:prSet presAssocID="{8B2ECCD1-F6AB-4BF1-AE3E-EBFB256FFB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DB3E-FE36-7341-97DF-FC7EDC6E1345}" type="pres">
      <dgm:prSet presAssocID="{8B2ECCD1-F6AB-4BF1-AE3E-EBFB256FFB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6F11-42F4-8245-B246-99D7DD9BE021}" type="pres">
      <dgm:prSet presAssocID="{8B2ECCD1-F6AB-4BF1-AE3E-EBFB256FFB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61563-2A12-C84F-95A9-3B22FB7DF478}" type="pres">
      <dgm:prSet presAssocID="{8B2ECCD1-F6AB-4BF1-AE3E-EBFB256FFB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05732-9B72-4C4A-887A-EF06FD30A9A1}" type="pres">
      <dgm:prSet presAssocID="{8B2ECCD1-F6AB-4BF1-AE3E-EBFB256F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4176-BA03-7444-9024-E9DC4FA794FB}" type="pres">
      <dgm:prSet presAssocID="{8B2ECCD1-F6AB-4BF1-AE3E-EBFB256F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4C19-0D90-D74F-91E0-5D918F2EF716}" type="pres">
      <dgm:prSet presAssocID="{8B2ECCD1-F6AB-4BF1-AE3E-EBFB256F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5CA22-134E-A949-8D32-C13BC5BF1A1A}" type="pres">
      <dgm:prSet presAssocID="{8B2ECCD1-F6AB-4BF1-AE3E-EBFB256F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603FA-79A6-42B2-9D03-96774CBC2A76}" srcId="{8B2ECCD1-F6AB-4BF1-AE3E-EBFB256FFBBF}" destId="{6F3939C5-A99E-4153-8848-A98F7A64A574}" srcOrd="2" destOrd="0" parTransId="{264B49B9-AB3C-48CD-8D9B-48437D06368C}" sibTransId="{2272FC34-86DE-4242-97D1-2AA24BFCA0C4}"/>
    <dgm:cxn modelId="{69717139-A6F5-8F42-B90E-5EB1C354B00B}" type="presOf" srcId="{405914B8-D9B8-AA42-822A-6E1A46B9C758}" destId="{5ED5CA22-134E-A949-8D32-C13BC5BF1A1A}" srcOrd="1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E229094-2B57-234A-A580-500E6AF8BFB2}" type="presOf" srcId="{E6264BE6-E846-45D4-8E46-9178D3B55867}" destId="{AA404176-BA03-7444-9024-E9DC4FA794FB}" srcOrd="1" destOrd="0" presId="urn:microsoft.com/office/officeart/2005/8/layout/vProcess5"/>
    <dgm:cxn modelId="{D98420D4-A395-EB42-85BA-CB602182CB35}" type="presOf" srcId="{F280FB04-736A-4B41-9A7B-215B31E075E2}" destId="{60A05732-9B72-4C4A-887A-EF06FD30A9A1}" srcOrd="1" destOrd="0" presId="urn:microsoft.com/office/officeart/2005/8/layout/vProcess5"/>
    <dgm:cxn modelId="{C3F64AB5-2202-C44A-90A3-A9641A44544B}" type="presOf" srcId="{E6264BE6-E846-45D4-8E46-9178D3B55867}" destId="{3375879D-23F4-6944-9E93-FB35381DED12}" srcOrd="0" destOrd="0" presId="urn:microsoft.com/office/officeart/2005/8/layout/vProcess5"/>
    <dgm:cxn modelId="{6C4A9495-B3D7-3745-ACA1-03DCD01BA97A}" type="presOf" srcId="{6F3939C5-A99E-4153-8848-A98F7A64A574}" destId="{163A4C19-0D90-D74F-91E0-5D918F2EF716}" srcOrd="1" destOrd="0" presId="urn:microsoft.com/office/officeart/2005/8/layout/vProcess5"/>
    <dgm:cxn modelId="{9320A4C4-6264-744C-899F-B813E905C43F}" type="presOf" srcId="{405914B8-D9B8-AA42-822A-6E1A46B9C758}" destId="{9FAF3352-D5ED-F843-A2E5-E351E0C01229}" srcOrd="0" destOrd="0" presId="urn:microsoft.com/office/officeart/2005/8/layout/vProcess5"/>
    <dgm:cxn modelId="{558E56E2-068C-974C-83DA-3336324FD641}" type="presOf" srcId="{F280FB04-736A-4B41-9A7B-215B31E075E2}" destId="{F8B72D5E-8DB4-6149-9520-FD07D34F7694}" srcOrd="0" destOrd="0" presId="urn:microsoft.com/office/officeart/2005/8/layout/vProcess5"/>
    <dgm:cxn modelId="{081743B3-181A-C74B-A7BD-0527A8C8D537}" srcId="{8B2ECCD1-F6AB-4BF1-AE3E-EBFB256FFBBF}" destId="{405914B8-D9B8-AA42-822A-6E1A46B9C758}" srcOrd="3" destOrd="0" parTransId="{DFE347E2-BACB-9844-BDCE-BFF79A817968}" sibTransId="{8AB9A2CA-D16D-FB48-8383-EAF596E78F20}"/>
    <dgm:cxn modelId="{6DDBD496-2487-5C4B-8A77-723E2A6BC8AD}" type="presOf" srcId="{6F3939C5-A99E-4153-8848-A98F7A64A574}" destId="{11F9F419-BF09-2142-BD04-02A4051CFA29}" srcOrd="0" destOrd="0" presId="urn:microsoft.com/office/officeart/2005/8/layout/vProcess5"/>
    <dgm:cxn modelId="{3BE5D1B2-4A9F-40BF-B312-D0B1FAB1113F}" srcId="{8B2ECCD1-F6AB-4BF1-AE3E-EBFB256FFBBF}" destId="{E6264BE6-E846-45D4-8E46-9178D3B55867}" srcOrd="1" destOrd="0" parTransId="{357F0C37-A184-4ABB-83BE-BC59133D68EA}" sibTransId="{E1A8589C-36BC-4117-B8F2-804E854AA168}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300C9571-4E69-D04A-97DC-F8A547DFA42F}" type="presOf" srcId="{2272FC34-86DE-4242-97D1-2AA24BFCA0C4}" destId="{92461563-2A12-C84F-95A9-3B22FB7DF478}" srcOrd="0" destOrd="0" presId="urn:microsoft.com/office/officeart/2005/8/layout/vProcess5"/>
    <dgm:cxn modelId="{2E55A5B7-4BA4-8C47-BC39-7B70C4A98E69}" type="presOf" srcId="{7120AF2F-5B98-44BF-91CF-94F805124007}" destId="{48EFDB3E-FE36-7341-97DF-FC7EDC6E1345}" srcOrd="0" destOrd="0" presId="urn:microsoft.com/office/officeart/2005/8/layout/vProcess5"/>
    <dgm:cxn modelId="{EDA49D05-7861-0345-A2E2-D744C0FF20DD}" type="presOf" srcId="{E1A8589C-36BC-4117-B8F2-804E854AA168}" destId="{E48A6F11-42F4-8245-B246-99D7DD9BE021}" srcOrd="0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3E491ACD-CFD5-0A4B-9A6B-C0E5464B171D}" type="presParOf" srcId="{BC2ABBEA-535E-2F41-8502-B302A1F232AB}" destId="{F8B72D5E-8DB4-6149-9520-FD07D34F7694}" srcOrd="1" destOrd="0" presId="urn:microsoft.com/office/officeart/2005/8/layout/vProcess5"/>
    <dgm:cxn modelId="{111A573A-DDFD-8941-BE13-8EE4B4C9EC2A}" type="presParOf" srcId="{BC2ABBEA-535E-2F41-8502-B302A1F232AB}" destId="{3375879D-23F4-6944-9E93-FB35381DED12}" srcOrd="2" destOrd="0" presId="urn:microsoft.com/office/officeart/2005/8/layout/vProcess5"/>
    <dgm:cxn modelId="{16FED39B-DF3C-C044-A9B4-AF62CF16313D}" type="presParOf" srcId="{BC2ABBEA-535E-2F41-8502-B302A1F232AB}" destId="{11F9F419-BF09-2142-BD04-02A4051CFA29}" srcOrd="3" destOrd="0" presId="urn:microsoft.com/office/officeart/2005/8/layout/vProcess5"/>
    <dgm:cxn modelId="{3A01E257-76A3-4A46-8F3B-74C8BF9C7460}" type="presParOf" srcId="{BC2ABBEA-535E-2F41-8502-B302A1F232AB}" destId="{9FAF3352-D5ED-F843-A2E5-E351E0C01229}" srcOrd="4" destOrd="0" presId="urn:microsoft.com/office/officeart/2005/8/layout/vProcess5"/>
    <dgm:cxn modelId="{D6B0A385-0CDF-DE47-B937-B5C93947F667}" type="presParOf" srcId="{BC2ABBEA-535E-2F41-8502-B302A1F232AB}" destId="{48EFDB3E-FE36-7341-97DF-FC7EDC6E1345}" srcOrd="5" destOrd="0" presId="urn:microsoft.com/office/officeart/2005/8/layout/vProcess5"/>
    <dgm:cxn modelId="{414B21ED-9A97-F949-A1F6-D98D7254153B}" type="presParOf" srcId="{BC2ABBEA-535E-2F41-8502-B302A1F232AB}" destId="{E48A6F11-42F4-8245-B246-99D7DD9BE021}" srcOrd="6" destOrd="0" presId="urn:microsoft.com/office/officeart/2005/8/layout/vProcess5"/>
    <dgm:cxn modelId="{0FAB58AA-1A83-1044-88C6-15C767299C66}" type="presParOf" srcId="{BC2ABBEA-535E-2F41-8502-B302A1F232AB}" destId="{92461563-2A12-C84F-95A9-3B22FB7DF478}" srcOrd="7" destOrd="0" presId="urn:microsoft.com/office/officeart/2005/8/layout/vProcess5"/>
    <dgm:cxn modelId="{06709DFB-6CFE-A04C-94ED-D59C79B45B68}" type="presParOf" srcId="{BC2ABBEA-535E-2F41-8502-B302A1F232AB}" destId="{60A05732-9B72-4C4A-887A-EF06FD30A9A1}" srcOrd="8" destOrd="0" presId="urn:microsoft.com/office/officeart/2005/8/layout/vProcess5"/>
    <dgm:cxn modelId="{684F1C17-4296-0240-A55C-2A973A0DC176}" type="presParOf" srcId="{BC2ABBEA-535E-2F41-8502-B302A1F232AB}" destId="{AA404176-BA03-7444-9024-E9DC4FA794FB}" srcOrd="9" destOrd="0" presId="urn:microsoft.com/office/officeart/2005/8/layout/vProcess5"/>
    <dgm:cxn modelId="{A9C55BA2-7010-6348-A97F-FAEFDB09BDCD}" type="presParOf" srcId="{BC2ABBEA-535E-2F41-8502-B302A1F232AB}" destId="{163A4C19-0D90-D74F-91E0-5D918F2EF716}" srcOrd="10" destOrd="0" presId="urn:microsoft.com/office/officeart/2005/8/layout/vProcess5"/>
    <dgm:cxn modelId="{BDFBA91A-5666-694F-9C17-A0296C3EA318}" type="presParOf" srcId="{BC2ABBEA-535E-2F41-8502-B302A1F232AB}" destId="{5ED5CA22-134E-A949-8D32-C13BC5BF1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5914B8-D9B8-AA42-822A-6E1A46B9C758}">
      <dgm:prSet custT="1"/>
      <dgm:spPr>
        <a:solidFill>
          <a:srgbClr val="A46FA9"/>
        </a:solidFill>
      </dgm:spPr>
      <dgm:t>
        <a:bodyPr/>
        <a:lstStyle/>
        <a:p>
          <a:r>
            <a:rPr lang="en-US" sz="5400" dirty="0"/>
            <a:t>Let’s give it another try.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6F3939C5-A99E-4153-8848-A98F7A64A574}">
      <dgm:prSet custT="1"/>
      <dgm:spPr>
        <a:solidFill>
          <a:srgbClr val="70AD47">
            <a:alpha val="83922"/>
          </a:srgbClr>
        </a:solidFill>
      </dgm:spPr>
      <dgm:t>
        <a:bodyPr/>
        <a:lstStyle/>
        <a:p>
          <a:pPr algn="l"/>
          <a:r>
            <a:rPr lang="en-US" sz="5400" dirty="0"/>
            <a:t>They seem to be on a role.</a:t>
          </a:r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79EAADD3-B8D7-0244-9E46-17967A26EE8F}" type="pres">
      <dgm:prSet presAssocID="{8B2ECCD1-F6AB-4BF1-AE3E-EBFB256FFBBF}" presName="TwoNodes_1" presStyleLbl="node1" presStyleIdx="0" presStyleCnt="2" custLinFactNeighborX="365" custLinFactNeighborY="-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26F0-EFFF-9147-8A58-03CDAC65F89D}" type="pres">
      <dgm:prSet presAssocID="{8B2ECCD1-F6AB-4BF1-AE3E-EBFB256FFBBF}" presName="TwoNodes_2" presStyleLbl="node1" presStyleIdx="1" presStyleCnt="2" custLinFactNeighborY="-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4938-D9DA-524B-93E8-1E8E90043B84}" type="pres">
      <dgm:prSet presAssocID="{8B2ECCD1-F6AB-4BF1-AE3E-EBFB256FFBB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5399-28BA-6D40-86BE-0A25001CCACF}" type="pres">
      <dgm:prSet presAssocID="{8B2ECCD1-F6AB-4BF1-AE3E-EBFB256FFBB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3A605-7EF4-F941-B381-2F954FA74759}" type="pres">
      <dgm:prSet presAssocID="{8B2ECCD1-F6AB-4BF1-AE3E-EBFB256FFBB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9449F-7E18-414C-A3C6-747EF216907D}" type="presOf" srcId="{6F3939C5-A99E-4153-8848-A98F7A64A574}" destId="{79EAADD3-B8D7-0244-9E46-17967A26EE8F}" srcOrd="0" destOrd="0" presId="urn:microsoft.com/office/officeart/2005/8/layout/vProcess5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C0ED87B2-A4A2-5A44-A5D4-C476916223B2}" type="presOf" srcId="{2272FC34-86DE-4242-97D1-2AA24BFCA0C4}" destId="{D3AA4938-D9DA-524B-93E8-1E8E90043B84}" srcOrd="0" destOrd="0" presId="urn:microsoft.com/office/officeart/2005/8/layout/vProcess5"/>
    <dgm:cxn modelId="{0D3BC39D-C01B-9B49-9E44-31FD93266C3E}" type="presOf" srcId="{6F3939C5-A99E-4153-8848-A98F7A64A574}" destId="{57215399-28BA-6D40-86BE-0A25001CCACF}" srcOrd="1" destOrd="0" presId="urn:microsoft.com/office/officeart/2005/8/layout/vProcess5"/>
    <dgm:cxn modelId="{A899A201-1863-2C4E-BF94-16E1FBFB08E4}" type="presOf" srcId="{405914B8-D9B8-AA42-822A-6E1A46B9C758}" destId="{39F3A605-7EF4-F941-B381-2F954FA74759}" srcOrd="1" destOrd="0" presId="urn:microsoft.com/office/officeart/2005/8/layout/vProcess5"/>
    <dgm:cxn modelId="{A51603FA-79A6-42B2-9D03-96774CBC2A76}" srcId="{8B2ECCD1-F6AB-4BF1-AE3E-EBFB256FFBBF}" destId="{6F3939C5-A99E-4153-8848-A98F7A64A574}" srcOrd="0" destOrd="0" parTransId="{264B49B9-AB3C-48CD-8D9B-48437D06368C}" sibTransId="{2272FC34-86DE-4242-97D1-2AA24BFCA0C4}"/>
    <dgm:cxn modelId="{CF236FB1-1561-6547-9A73-5807E11C429E}" type="presOf" srcId="{405914B8-D9B8-AA42-822A-6E1A46B9C758}" destId="{196426F0-EFFF-9147-8A58-03CDAC65F89D}" srcOrd="0" destOrd="0" presId="urn:microsoft.com/office/officeart/2005/8/layout/vProcess5"/>
    <dgm:cxn modelId="{081743B3-181A-C74B-A7BD-0527A8C8D537}" srcId="{8B2ECCD1-F6AB-4BF1-AE3E-EBFB256FFBBF}" destId="{405914B8-D9B8-AA42-822A-6E1A46B9C758}" srcOrd="1" destOrd="0" parTransId="{DFE347E2-BACB-9844-BDCE-BFF79A817968}" sibTransId="{8AB9A2CA-D16D-FB48-8383-EAF596E78F20}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ECD6DEFE-E3D7-324D-81F4-E0E9F5AA8F71}" type="presParOf" srcId="{BC2ABBEA-535E-2F41-8502-B302A1F232AB}" destId="{79EAADD3-B8D7-0244-9E46-17967A26EE8F}" srcOrd="1" destOrd="0" presId="urn:microsoft.com/office/officeart/2005/8/layout/vProcess5"/>
    <dgm:cxn modelId="{331B2656-DBD7-6D42-852A-902988884119}" type="presParOf" srcId="{BC2ABBEA-535E-2F41-8502-B302A1F232AB}" destId="{196426F0-EFFF-9147-8A58-03CDAC65F89D}" srcOrd="2" destOrd="0" presId="urn:microsoft.com/office/officeart/2005/8/layout/vProcess5"/>
    <dgm:cxn modelId="{3853B216-95A7-BC49-BC8E-19903A49AA05}" type="presParOf" srcId="{BC2ABBEA-535E-2F41-8502-B302A1F232AB}" destId="{D3AA4938-D9DA-524B-93E8-1E8E90043B84}" srcOrd="3" destOrd="0" presId="urn:microsoft.com/office/officeart/2005/8/layout/vProcess5"/>
    <dgm:cxn modelId="{C4305E79-C8DF-094B-BC09-3FEFDE90D5DB}" type="presParOf" srcId="{BC2ABBEA-535E-2F41-8502-B302A1F232AB}" destId="{57215399-28BA-6D40-86BE-0A25001CCACF}" srcOrd="4" destOrd="0" presId="urn:microsoft.com/office/officeart/2005/8/layout/vProcess5"/>
    <dgm:cxn modelId="{59E8D427-B635-3F43-A4D0-3CF60AF85683}" type="presParOf" srcId="{BC2ABBEA-535E-2F41-8502-B302A1F232AB}" destId="{39F3A605-7EF4-F941-B381-2F954FA747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5914B8-D9B8-AA42-822A-6E1A46B9C758}">
      <dgm:prSet custT="1"/>
      <dgm:spPr>
        <a:solidFill>
          <a:srgbClr val="A46FA9"/>
        </a:solidFill>
      </dgm:spPr>
      <dgm:t>
        <a:bodyPr/>
        <a:lstStyle/>
        <a:p>
          <a:r>
            <a:rPr lang="en-US" sz="5400" dirty="0"/>
            <a:t>Will they get this one right?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6F3939C5-A99E-4153-8848-A98F7A64A574}">
      <dgm:prSet custT="1"/>
      <dgm:spPr>
        <a:solidFill>
          <a:srgbClr val="70AD47">
            <a:alpha val="83922"/>
          </a:srgbClr>
        </a:solidFill>
      </dgm:spPr>
      <dgm:t>
        <a:bodyPr/>
        <a:lstStyle/>
        <a:p>
          <a:pPr algn="ctr"/>
          <a:r>
            <a:rPr lang="en-US" sz="9000" dirty="0"/>
            <a:t>Scholarships</a:t>
          </a:r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79EAADD3-B8D7-0244-9E46-17967A26EE8F}" type="pres">
      <dgm:prSet presAssocID="{8B2ECCD1-F6AB-4BF1-AE3E-EBFB256FFBBF}" presName="TwoNodes_1" presStyleLbl="node1" presStyleIdx="0" presStyleCnt="2" custLinFactNeighborX="365" custLinFactNeighborY="-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26F0-EFFF-9147-8A58-03CDAC65F89D}" type="pres">
      <dgm:prSet presAssocID="{8B2ECCD1-F6AB-4BF1-AE3E-EBFB256FFBB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4938-D9DA-524B-93E8-1E8E90043B84}" type="pres">
      <dgm:prSet presAssocID="{8B2ECCD1-F6AB-4BF1-AE3E-EBFB256FFBB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5399-28BA-6D40-86BE-0A25001CCACF}" type="pres">
      <dgm:prSet presAssocID="{8B2ECCD1-F6AB-4BF1-AE3E-EBFB256FFBB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3A605-7EF4-F941-B381-2F954FA74759}" type="pres">
      <dgm:prSet presAssocID="{8B2ECCD1-F6AB-4BF1-AE3E-EBFB256FFBB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9449F-7E18-414C-A3C6-747EF216907D}" type="presOf" srcId="{6F3939C5-A99E-4153-8848-A98F7A64A574}" destId="{79EAADD3-B8D7-0244-9E46-17967A26EE8F}" srcOrd="0" destOrd="0" presId="urn:microsoft.com/office/officeart/2005/8/layout/vProcess5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C0ED87B2-A4A2-5A44-A5D4-C476916223B2}" type="presOf" srcId="{2272FC34-86DE-4242-97D1-2AA24BFCA0C4}" destId="{D3AA4938-D9DA-524B-93E8-1E8E90043B84}" srcOrd="0" destOrd="0" presId="urn:microsoft.com/office/officeart/2005/8/layout/vProcess5"/>
    <dgm:cxn modelId="{0D3BC39D-C01B-9B49-9E44-31FD93266C3E}" type="presOf" srcId="{6F3939C5-A99E-4153-8848-A98F7A64A574}" destId="{57215399-28BA-6D40-86BE-0A25001CCACF}" srcOrd="1" destOrd="0" presId="urn:microsoft.com/office/officeart/2005/8/layout/vProcess5"/>
    <dgm:cxn modelId="{A899A201-1863-2C4E-BF94-16E1FBFB08E4}" type="presOf" srcId="{405914B8-D9B8-AA42-822A-6E1A46B9C758}" destId="{39F3A605-7EF4-F941-B381-2F954FA74759}" srcOrd="1" destOrd="0" presId="urn:microsoft.com/office/officeart/2005/8/layout/vProcess5"/>
    <dgm:cxn modelId="{A51603FA-79A6-42B2-9D03-96774CBC2A76}" srcId="{8B2ECCD1-F6AB-4BF1-AE3E-EBFB256FFBBF}" destId="{6F3939C5-A99E-4153-8848-A98F7A64A574}" srcOrd="0" destOrd="0" parTransId="{264B49B9-AB3C-48CD-8D9B-48437D06368C}" sibTransId="{2272FC34-86DE-4242-97D1-2AA24BFCA0C4}"/>
    <dgm:cxn modelId="{CF236FB1-1561-6547-9A73-5807E11C429E}" type="presOf" srcId="{405914B8-D9B8-AA42-822A-6E1A46B9C758}" destId="{196426F0-EFFF-9147-8A58-03CDAC65F89D}" srcOrd="0" destOrd="0" presId="urn:microsoft.com/office/officeart/2005/8/layout/vProcess5"/>
    <dgm:cxn modelId="{081743B3-181A-C74B-A7BD-0527A8C8D537}" srcId="{8B2ECCD1-F6AB-4BF1-AE3E-EBFB256FFBBF}" destId="{405914B8-D9B8-AA42-822A-6E1A46B9C758}" srcOrd="1" destOrd="0" parTransId="{DFE347E2-BACB-9844-BDCE-BFF79A817968}" sibTransId="{8AB9A2CA-D16D-FB48-8383-EAF596E78F20}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ECD6DEFE-E3D7-324D-81F4-E0E9F5AA8F71}" type="presParOf" srcId="{BC2ABBEA-535E-2F41-8502-B302A1F232AB}" destId="{79EAADD3-B8D7-0244-9E46-17967A26EE8F}" srcOrd="1" destOrd="0" presId="urn:microsoft.com/office/officeart/2005/8/layout/vProcess5"/>
    <dgm:cxn modelId="{331B2656-DBD7-6D42-852A-902988884119}" type="presParOf" srcId="{BC2ABBEA-535E-2F41-8502-B302A1F232AB}" destId="{196426F0-EFFF-9147-8A58-03CDAC65F89D}" srcOrd="2" destOrd="0" presId="urn:microsoft.com/office/officeart/2005/8/layout/vProcess5"/>
    <dgm:cxn modelId="{3853B216-95A7-BC49-BC8E-19903A49AA05}" type="presParOf" srcId="{BC2ABBEA-535E-2F41-8502-B302A1F232AB}" destId="{D3AA4938-D9DA-524B-93E8-1E8E90043B84}" srcOrd="3" destOrd="0" presId="urn:microsoft.com/office/officeart/2005/8/layout/vProcess5"/>
    <dgm:cxn modelId="{C4305E79-C8DF-094B-BC09-3FEFDE90D5DB}" type="presParOf" srcId="{BC2ABBEA-535E-2F41-8502-B302A1F232AB}" destId="{57215399-28BA-6D40-86BE-0A25001CCACF}" srcOrd="4" destOrd="0" presId="urn:microsoft.com/office/officeart/2005/8/layout/vProcess5"/>
    <dgm:cxn modelId="{59E8D427-B635-3F43-A4D0-3CF60AF85683}" type="presParOf" srcId="{BC2ABBEA-535E-2F41-8502-B302A1F232AB}" destId="{39F3A605-7EF4-F941-B381-2F954FA747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/>
      <dgm:spPr>
        <a:solidFill>
          <a:srgbClr val="327BE5">
            <a:alpha val="92941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A. Building the Fund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E6264BE6-E846-45D4-8E46-9178D3B5586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B. Continuing Education</a:t>
          </a:r>
        </a:p>
      </dgm:t>
    </dgm:pt>
    <dgm:pt modelId="{357F0C37-A184-4ABB-83BE-BC59133D68EA}" type="parTrans" cxnId="{3BE5D1B2-4A9F-40BF-B312-D0B1FAB1113F}">
      <dgm:prSet/>
      <dgm:spPr/>
      <dgm:t>
        <a:bodyPr/>
        <a:lstStyle/>
        <a:p>
          <a:endParaRPr lang="en-US"/>
        </a:p>
      </dgm:t>
    </dgm:pt>
    <dgm:pt modelId="{E1A8589C-36BC-4117-B8F2-804E854AA168}" type="sibTrans" cxnId="{3BE5D1B2-4A9F-40BF-B312-D0B1FAB1113F}">
      <dgm:prSet/>
      <dgm:spPr/>
      <dgm:t>
        <a:bodyPr/>
        <a:lstStyle/>
        <a:p>
          <a:endParaRPr lang="en-US"/>
        </a:p>
      </dgm:t>
    </dgm:pt>
    <dgm:pt modelId="{6F3939C5-A99E-4153-8848-A98F7A64A574}">
      <dgm:prSet/>
      <dgm:spPr>
        <a:solidFill>
          <a:srgbClr val="70AD47">
            <a:alpha val="84314"/>
          </a:srgbClr>
        </a:solidFill>
      </dgm:spPr>
      <dgm:t>
        <a:bodyPr/>
        <a:lstStyle/>
        <a:p>
          <a:r>
            <a:rPr lang="en-US" dirty="0"/>
            <a:t>C. Patriotic Art</a:t>
          </a:r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/>
            <a:t>D. Random acts of Patriotism (RAP)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8B72D5E-8DB4-6149-9520-FD07D34F7694}" type="pres">
      <dgm:prSet presAssocID="{8B2ECCD1-F6AB-4BF1-AE3E-EBFB256FFB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879D-23F4-6944-9E93-FB35381DED12}" type="pres">
      <dgm:prSet presAssocID="{8B2ECCD1-F6AB-4BF1-AE3E-EBFB256FFB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F419-BF09-2142-BD04-02A4051CFA29}" type="pres">
      <dgm:prSet presAssocID="{8B2ECCD1-F6AB-4BF1-AE3E-EBFB256FFB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3352-D5ED-F843-A2E5-E351E0C01229}" type="pres">
      <dgm:prSet presAssocID="{8B2ECCD1-F6AB-4BF1-AE3E-EBFB256FFB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DB3E-FE36-7341-97DF-FC7EDC6E1345}" type="pres">
      <dgm:prSet presAssocID="{8B2ECCD1-F6AB-4BF1-AE3E-EBFB256FFB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6F11-42F4-8245-B246-99D7DD9BE021}" type="pres">
      <dgm:prSet presAssocID="{8B2ECCD1-F6AB-4BF1-AE3E-EBFB256FFB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61563-2A12-C84F-95A9-3B22FB7DF478}" type="pres">
      <dgm:prSet presAssocID="{8B2ECCD1-F6AB-4BF1-AE3E-EBFB256FFB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05732-9B72-4C4A-887A-EF06FD30A9A1}" type="pres">
      <dgm:prSet presAssocID="{8B2ECCD1-F6AB-4BF1-AE3E-EBFB256F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4176-BA03-7444-9024-E9DC4FA794FB}" type="pres">
      <dgm:prSet presAssocID="{8B2ECCD1-F6AB-4BF1-AE3E-EBFB256F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4C19-0D90-D74F-91E0-5D918F2EF716}" type="pres">
      <dgm:prSet presAssocID="{8B2ECCD1-F6AB-4BF1-AE3E-EBFB256F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5CA22-134E-A949-8D32-C13BC5BF1A1A}" type="pres">
      <dgm:prSet presAssocID="{8B2ECCD1-F6AB-4BF1-AE3E-EBFB256F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603FA-79A6-42B2-9D03-96774CBC2A76}" srcId="{8B2ECCD1-F6AB-4BF1-AE3E-EBFB256FFBBF}" destId="{6F3939C5-A99E-4153-8848-A98F7A64A574}" srcOrd="2" destOrd="0" parTransId="{264B49B9-AB3C-48CD-8D9B-48437D06368C}" sibTransId="{2272FC34-86DE-4242-97D1-2AA24BFCA0C4}"/>
    <dgm:cxn modelId="{69717139-A6F5-8F42-B90E-5EB1C354B00B}" type="presOf" srcId="{405914B8-D9B8-AA42-822A-6E1A46B9C758}" destId="{5ED5CA22-134E-A949-8D32-C13BC5BF1A1A}" srcOrd="1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E229094-2B57-234A-A580-500E6AF8BFB2}" type="presOf" srcId="{E6264BE6-E846-45D4-8E46-9178D3B55867}" destId="{AA404176-BA03-7444-9024-E9DC4FA794FB}" srcOrd="1" destOrd="0" presId="urn:microsoft.com/office/officeart/2005/8/layout/vProcess5"/>
    <dgm:cxn modelId="{D98420D4-A395-EB42-85BA-CB602182CB35}" type="presOf" srcId="{F280FB04-736A-4B41-9A7B-215B31E075E2}" destId="{60A05732-9B72-4C4A-887A-EF06FD30A9A1}" srcOrd="1" destOrd="0" presId="urn:microsoft.com/office/officeart/2005/8/layout/vProcess5"/>
    <dgm:cxn modelId="{C3F64AB5-2202-C44A-90A3-A9641A44544B}" type="presOf" srcId="{E6264BE6-E846-45D4-8E46-9178D3B55867}" destId="{3375879D-23F4-6944-9E93-FB35381DED12}" srcOrd="0" destOrd="0" presId="urn:microsoft.com/office/officeart/2005/8/layout/vProcess5"/>
    <dgm:cxn modelId="{6C4A9495-B3D7-3745-ACA1-03DCD01BA97A}" type="presOf" srcId="{6F3939C5-A99E-4153-8848-A98F7A64A574}" destId="{163A4C19-0D90-D74F-91E0-5D918F2EF716}" srcOrd="1" destOrd="0" presId="urn:microsoft.com/office/officeart/2005/8/layout/vProcess5"/>
    <dgm:cxn modelId="{9320A4C4-6264-744C-899F-B813E905C43F}" type="presOf" srcId="{405914B8-D9B8-AA42-822A-6E1A46B9C758}" destId="{9FAF3352-D5ED-F843-A2E5-E351E0C01229}" srcOrd="0" destOrd="0" presId="urn:microsoft.com/office/officeart/2005/8/layout/vProcess5"/>
    <dgm:cxn modelId="{558E56E2-068C-974C-83DA-3336324FD641}" type="presOf" srcId="{F280FB04-736A-4B41-9A7B-215B31E075E2}" destId="{F8B72D5E-8DB4-6149-9520-FD07D34F7694}" srcOrd="0" destOrd="0" presId="urn:microsoft.com/office/officeart/2005/8/layout/vProcess5"/>
    <dgm:cxn modelId="{081743B3-181A-C74B-A7BD-0527A8C8D537}" srcId="{8B2ECCD1-F6AB-4BF1-AE3E-EBFB256FFBBF}" destId="{405914B8-D9B8-AA42-822A-6E1A46B9C758}" srcOrd="3" destOrd="0" parTransId="{DFE347E2-BACB-9844-BDCE-BFF79A817968}" sibTransId="{8AB9A2CA-D16D-FB48-8383-EAF596E78F20}"/>
    <dgm:cxn modelId="{6DDBD496-2487-5C4B-8A77-723E2A6BC8AD}" type="presOf" srcId="{6F3939C5-A99E-4153-8848-A98F7A64A574}" destId="{11F9F419-BF09-2142-BD04-02A4051CFA29}" srcOrd="0" destOrd="0" presId="urn:microsoft.com/office/officeart/2005/8/layout/vProcess5"/>
    <dgm:cxn modelId="{3BE5D1B2-4A9F-40BF-B312-D0B1FAB1113F}" srcId="{8B2ECCD1-F6AB-4BF1-AE3E-EBFB256FFBBF}" destId="{E6264BE6-E846-45D4-8E46-9178D3B55867}" srcOrd="1" destOrd="0" parTransId="{357F0C37-A184-4ABB-83BE-BC59133D68EA}" sibTransId="{E1A8589C-36BC-4117-B8F2-804E854AA168}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300C9571-4E69-D04A-97DC-F8A547DFA42F}" type="presOf" srcId="{2272FC34-86DE-4242-97D1-2AA24BFCA0C4}" destId="{92461563-2A12-C84F-95A9-3B22FB7DF478}" srcOrd="0" destOrd="0" presId="urn:microsoft.com/office/officeart/2005/8/layout/vProcess5"/>
    <dgm:cxn modelId="{2E55A5B7-4BA4-8C47-BC39-7B70C4A98E69}" type="presOf" srcId="{7120AF2F-5B98-44BF-91CF-94F805124007}" destId="{48EFDB3E-FE36-7341-97DF-FC7EDC6E1345}" srcOrd="0" destOrd="0" presId="urn:microsoft.com/office/officeart/2005/8/layout/vProcess5"/>
    <dgm:cxn modelId="{EDA49D05-7861-0345-A2E2-D744C0FF20DD}" type="presOf" srcId="{E1A8589C-36BC-4117-B8F2-804E854AA168}" destId="{E48A6F11-42F4-8245-B246-99D7DD9BE021}" srcOrd="0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3E491ACD-CFD5-0A4B-9A6B-C0E5464B171D}" type="presParOf" srcId="{BC2ABBEA-535E-2F41-8502-B302A1F232AB}" destId="{F8B72D5E-8DB4-6149-9520-FD07D34F7694}" srcOrd="1" destOrd="0" presId="urn:microsoft.com/office/officeart/2005/8/layout/vProcess5"/>
    <dgm:cxn modelId="{111A573A-DDFD-8941-BE13-8EE4B4C9EC2A}" type="presParOf" srcId="{BC2ABBEA-535E-2F41-8502-B302A1F232AB}" destId="{3375879D-23F4-6944-9E93-FB35381DED12}" srcOrd="2" destOrd="0" presId="urn:microsoft.com/office/officeart/2005/8/layout/vProcess5"/>
    <dgm:cxn modelId="{16FED39B-DF3C-C044-A9B4-AF62CF16313D}" type="presParOf" srcId="{BC2ABBEA-535E-2F41-8502-B302A1F232AB}" destId="{11F9F419-BF09-2142-BD04-02A4051CFA29}" srcOrd="3" destOrd="0" presId="urn:microsoft.com/office/officeart/2005/8/layout/vProcess5"/>
    <dgm:cxn modelId="{3A01E257-76A3-4A46-8F3B-74C8BF9C7460}" type="presParOf" srcId="{BC2ABBEA-535E-2F41-8502-B302A1F232AB}" destId="{9FAF3352-D5ED-F843-A2E5-E351E0C01229}" srcOrd="4" destOrd="0" presId="urn:microsoft.com/office/officeart/2005/8/layout/vProcess5"/>
    <dgm:cxn modelId="{D6B0A385-0CDF-DE47-B937-B5C93947F667}" type="presParOf" srcId="{BC2ABBEA-535E-2F41-8502-B302A1F232AB}" destId="{48EFDB3E-FE36-7341-97DF-FC7EDC6E1345}" srcOrd="5" destOrd="0" presId="urn:microsoft.com/office/officeart/2005/8/layout/vProcess5"/>
    <dgm:cxn modelId="{414B21ED-9A97-F949-A1F6-D98D7254153B}" type="presParOf" srcId="{BC2ABBEA-535E-2F41-8502-B302A1F232AB}" destId="{E48A6F11-42F4-8245-B246-99D7DD9BE021}" srcOrd="6" destOrd="0" presId="urn:microsoft.com/office/officeart/2005/8/layout/vProcess5"/>
    <dgm:cxn modelId="{0FAB58AA-1A83-1044-88C6-15C767299C66}" type="presParOf" srcId="{BC2ABBEA-535E-2F41-8502-B302A1F232AB}" destId="{92461563-2A12-C84F-95A9-3B22FB7DF478}" srcOrd="7" destOrd="0" presId="urn:microsoft.com/office/officeart/2005/8/layout/vProcess5"/>
    <dgm:cxn modelId="{06709DFB-6CFE-A04C-94ED-D59C79B45B68}" type="presParOf" srcId="{BC2ABBEA-535E-2F41-8502-B302A1F232AB}" destId="{60A05732-9B72-4C4A-887A-EF06FD30A9A1}" srcOrd="8" destOrd="0" presId="urn:microsoft.com/office/officeart/2005/8/layout/vProcess5"/>
    <dgm:cxn modelId="{684F1C17-4296-0240-A55C-2A973A0DC176}" type="presParOf" srcId="{BC2ABBEA-535E-2F41-8502-B302A1F232AB}" destId="{AA404176-BA03-7444-9024-E9DC4FA794FB}" srcOrd="9" destOrd="0" presId="urn:microsoft.com/office/officeart/2005/8/layout/vProcess5"/>
    <dgm:cxn modelId="{A9C55BA2-7010-6348-A97F-FAEFDB09BDCD}" type="presParOf" srcId="{BC2ABBEA-535E-2F41-8502-B302A1F232AB}" destId="{163A4C19-0D90-D74F-91E0-5D918F2EF716}" srcOrd="10" destOrd="0" presId="urn:microsoft.com/office/officeart/2005/8/layout/vProcess5"/>
    <dgm:cxn modelId="{BDFBA91A-5666-694F-9C17-A0296C3EA318}" type="presParOf" srcId="{BC2ABBEA-535E-2F41-8502-B302A1F232AB}" destId="{5ED5CA22-134E-A949-8D32-C13BC5BF1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5914B8-D9B8-AA42-822A-6E1A46B9C758}">
      <dgm:prSet custT="1"/>
      <dgm:spPr>
        <a:solidFill>
          <a:srgbClr val="A46FA9"/>
        </a:solidFill>
      </dgm:spPr>
      <dgm:t>
        <a:bodyPr/>
        <a:lstStyle/>
        <a:p>
          <a:r>
            <a:rPr lang="en-US" sz="5400" dirty="0">
              <a:highlight>
                <a:srgbClr val="A46FA9"/>
              </a:highlight>
            </a:rPr>
            <a:t>Last time, which one does not belong?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6F3939C5-A99E-4153-8848-A98F7A64A574}">
      <dgm:prSet custT="1"/>
      <dgm:spPr>
        <a:solidFill>
          <a:srgbClr val="70AD47">
            <a:alpha val="84314"/>
          </a:srgbClr>
        </a:solidFill>
      </dgm:spPr>
      <dgm:t>
        <a:bodyPr/>
        <a:lstStyle/>
        <a:p>
          <a:pPr algn="l"/>
          <a:r>
            <a:rPr lang="en-US" sz="9000" dirty="0"/>
            <a:t>Youth</a:t>
          </a:r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79EAADD3-B8D7-0244-9E46-17967A26EE8F}" type="pres">
      <dgm:prSet presAssocID="{8B2ECCD1-F6AB-4BF1-AE3E-EBFB256FFBBF}" presName="TwoNodes_1" presStyleLbl="node1" presStyleIdx="0" presStyleCnt="2" custLinFactNeighborX="365" custLinFactNeighborY="-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26F0-EFFF-9147-8A58-03CDAC65F89D}" type="pres">
      <dgm:prSet presAssocID="{8B2ECCD1-F6AB-4BF1-AE3E-EBFB256FFBB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4938-D9DA-524B-93E8-1E8E90043B84}" type="pres">
      <dgm:prSet presAssocID="{8B2ECCD1-F6AB-4BF1-AE3E-EBFB256FFBB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5399-28BA-6D40-86BE-0A25001CCACF}" type="pres">
      <dgm:prSet presAssocID="{8B2ECCD1-F6AB-4BF1-AE3E-EBFB256FFBB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3A605-7EF4-F941-B381-2F954FA74759}" type="pres">
      <dgm:prSet presAssocID="{8B2ECCD1-F6AB-4BF1-AE3E-EBFB256FFBB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9449F-7E18-414C-A3C6-747EF216907D}" type="presOf" srcId="{6F3939C5-A99E-4153-8848-A98F7A64A574}" destId="{79EAADD3-B8D7-0244-9E46-17967A26EE8F}" srcOrd="0" destOrd="0" presId="urn:microsoft.com/office/officeart/2005/8/layout/vProcess5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C0ED87B2-A4A2-5A44-A5D4-C476916223B2}" type="presOf" srcId="{2272FC34-86DE-4242-97D1-2AA24BFCA0C4}" destId="{D3AA4938-D9DA-524B-93E8-1E8E90043B84}" srcOrd="0" destOrd="0" presId="urn:microsoft.com/office/officeart/2005/8/layout/vProcess5"/>
    <dgm:cxn modelId="{0D3BC39D-C01B-9B49-9E44-31FD93266C3E}" type="presOf" srcId="{6F3939C5-A99E-4153-8848-A98F7A64A574}" destId="{57215399-28BA-6D40-86BE-0A25001CCACF}" srcOrd="1" destOrd="0" presId="urn:microsoft.com/office/officeart/2005/8/layout/vProcess5"/>
    <dgm:cxn modelId="{A899A201-1863-2C4E-BF94-16E1FBFB08E4}" type="presOf" srcId="{405914B8-D9B8-AA42-822A-6E1A46B9C758}" destId="{39F3A605-7EF4-F941-B381-2F954FA74759}" srcOrd="1" destOrd="0" presId="urn:microsoft.com/office/officeart/2005/8/layout/vProcess5"/>
    <dgm:cxn modelId="{A51603FA-79A6-42B2-9D03-96774CBC2A76}" srcId="{8B2ECCD1-F6AB-4BF1-AE3E-EBFB256FFBBF}" destId="{6F3939C5-A99E-4153-8848-A98F7A64A574}" srcOrd="0" destOrd="0" parTransId="{264B49B9-AB3C-48CD-8D9B-48437D06368C}" sibTransId="{2272FC34-86DE-4242-97D1-2AA24BFCA0C4}"/>
    <dgm:cxn modelId="{CF236FB1-1561-6547-9A73-5807E11C429E}" type="presOf" srcId="{405914B8-D9B8-AA42-822A-6E1A46B9C758}" destId="{196426F0-EFFF-9147-8A58-03CDAC65F89D}" srcOrd="0" destOrd="0" presId="urn:microsoft.com/office/officeart/2005/8/layout/vProcess5"/>
    <dgm:cxn modelId="{081743B3-181A-C74B-A7BD-0527A8C8D537}" srcId="{8B2ECCD1-F6AB-4BF1-AE3E-EBFB256FFBBF}" destId="{405914B8-D9B8-AA42-822A-6E1A46B9C758}" srcOrd="1" destOrd="0" parTransId="{DFE347E2-BACB-9844-BDCE-BFF79A817968}" sibTransId="{8AB9A2CA-D16D-FB48-8383-EAF596E78F20}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ECD6DEFE-E3D7-324D-81F4-E0E9F5AA8F71}" type="presParOf" srcId="{BC2ABBEA-535E-2F41-8502-B302A1F232AB}" destId="{79EAADD3-B8D7-0244-9E46-17967A26EE8F}" srcOrd="1" destOrd="0" presId="urn:microsoft.com/office/officeart/2005/8/layout/vProcess5"/>
    <dgm:cxn modelId="{331B2656-DBD7-6D42-852A-902988884119}" type="presParOf" srcId="{BC2ABBEA-535E-2F41-8502-B302A1F232AB}" destId="{196426F0-EFFF-9147-8A58-03CDAC65F89D}" srcOrd="2" destOrd="0" presId="urn:microsoft.com/office/officeart/2005/8/layout/vProcess5"/>
    <dgm:cxn modelId="{3853B216-95A7-BC49-BC8E-19903A49AA05}" type="presParOf" srcId="{BC2ABBEA-535E-2F41-8502-B302A1F232AB}" destId="{D3AA4938-D9DA-524B-93E8-1E8E90043B84}" srcOrd="3" destOrd="0" presId="urn:microsoft.com/office/officeart/2005/8/layout/vProcess5"/>
    <dgm:cxn modelId="{C4305E79-C8DF-094B-BC09-3FEFDE90D5DB}" type="presParOf" srcId="{BC2ABBEA-535E-2F41-8502-B302A1F232AB}" destId="{57215399-28BA-6D40-86BE-0A25001CCACF}" srcOrd="4" destOrd="0" presId="urn:microsoft.com/office/officeart/2005/8/layout/vProcess5"/>
    <dgm:cxn modelId="{59E8D427-B635-3F43-A4D0-3CF60AF85683}" type="presParOf" srcId="{BC2ABBEA-535E-2F41-8502-B302A1F232AB}" destId="{39F3A605-7EF4-F941-B381-2F954FA747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/>
      <dgm:spPr>
        <a:solidFill>
          <a:srgbClr val="327BE5">
            <a:alpha val="92941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A. Sponsoring school clubs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E6264BE6-E846-45D4-8E46-9178D3B5586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B. Fostering a love of reading</a:t>
          </a:r>
        </a:p>
      </dgm:t>
    </dgm:pt>
    <dgm:pt modelId="{357F0C37-A184-4ABB-83BE-BC59133D68EA}" type="parTrans" cxnId="{3BE5D1B2-4A9F-40BF-B312-D0B1FAB1113F}">
      <dgm:prSet/>
      <dgm:spPr/>
      <dgm:t>
        <a:bodyPr/>
        <a:lstStyle/>
        <a:p>
          <a:endParaRPr lang="en-US"/>
        </a:p>
      </dgm:t>
    </dgm:pt>
    <dgm:pt modelId="{E1A8589C-36BC-4117-B8F2-804E854AA168}" type="sibTrans" cxnId="{3BE5D1B2-4A9F-40BF-B312-D0B1FAB1113F}">
      <dgm:prSet/>
      <dgm:spPr/>
      <dgm:t>
        <a:bodyPr/>
        <a:lstStyle/>
        <a:p>
          <a:endParaRPr lang="en-US"/>
        </a:p>
      </dgm:t>
    </dgm:pt>
    <dgm:pt modelId="{6F3939C5-A99E-4153-8848-A98F7A64A574}">
      <dgm:prSet/>
      <dgm:spPr>
        <a:solidFill>
          <a:srgbClr val="70AD47">
            <a:alpha val="83137"/>
          </a:srgbClr>
        </a:solidFill>
      </dgm:spPr>
      <dgm:t>
        <a:bodyPr/>
        <a:lstStyle/>
        <a:p>
          <a:r>
            <a:rPr lang="en-US" dirty="0"/>
            <a:t>C. Thanking a veteran</a:t>
          </a:r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/>
            <a:t>D. Young American Creative Patriotic Art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8B72D5E-8DB4-6149-9520-FD07D34F7694}" type="pres">
      <dgm:prSet presAssocID="{8B2ECCD1-F6AB-4BF1-AE3E-EBFB256FFB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879D-23F4-6944-9E93-FB35381DED12}" type="pres">
      <dgm:prSet presAssocID="{8B2ECCD1-F6AB-4BF1-AE3E-EBFB256FFB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F419-BF09-2142-BD04-02A4051CFA29}" type="pres">
      <dgm:prSet presAssocID="{8B2ECCD1-F6AB-4BF1-AE3E-EBFB256FFB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3352-D5ED-F843-A2E5-E351E0C01229}" type="pres">
      <dgm:prSet presAssocID="{8B2ECCD1-F6AB-4BF1-AE3E-EBFB256FFB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DB3E-FE36-7341-97DF-FC7EDC6E1345}" type="pres">
      <dgm:prSet presAssocID="{8B2ECCD1-F6AB-4BF1-AE3E-EBFB256FFB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6F11-42F4-8245-B246-99D7DD9BE021}" type="pres">
      <dgm:prSet presAssocID="{8B2ECCD1-F6AB-4BF1-AE3E-EBFB256FFB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61563-2A12-C84F-95A9-3B22FB7DF478}" type="pres">
      <dgm:prSet presAssocID="{8B2ECCD1-F6AB-4BF1-AE3E-EBFB256FFB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05732-9B72-4C4A-887A-EF06FD30A9A1}" type="pres">
      <dgm:prSet presAssocID="{8B2ECCD1-F6AB-4BF1-AE3E-EBFB256F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4176-BA03-7444-9024-E9DC4FA794FB}" type="pres">
      <dgm:prSet presAssocID="{8B2ECCD1-F6AB-4BF1-AE3E-EBFB256F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4C19-0D90-D74F-91E0-5D918F2EF716}" type="pres">
      <dgm:prSet presAssocID="{8B2ECCD1-F6AB-4BF1-AE3E-EBFB256F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5CA22-134E-A949-8D32-C13BC5BF1A1A}" type="pres">
      <dgm:prSet presAssocID="{8B2ECCD1-F6AB-4BF1-AE3E-EBFB256F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603FA-79A6-42B2-9D03-96774CBC2A76}" srcId="{8B2ECCD1-F6AB-4BF1-AE3E-EBFB256FFBBF}" destId="{6F3939C5-A99E-4153-8848-A98F7A64A574}" srcOrd="2" destOrd="0" parTransId="{264B49B9-AB3C-48CD-8D9B-48437D06368C}" sibTransId="{2272FC34-86DE-4242-97D1-2AA24BFCA0C4}"/>
    <dgm:cxn modelId="{69717139-A6F5-8F42-B90E-5EB1C354B00B}" type="presOf" srcId="{405914B8-D9B8-AA42-822A-6E1A46B9C758}" destId="{5ED5CA22-134E-A949-8D32-C13BC5BF1A1A}" srcOrd="1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E229094-2B57-234A-A580-500E6AF8BFB2}" type="presOf" srcId="{E6264BE6-E846-45D4-8E46-9178D3B55867}" destId="{AA404176-BA03-7444-9024-E9DC4FA794FB}" srcOrd="1" destOrd="0" presId="urn:microsoft.com/office/officeart/2005/8/layout/vProcess5"/>
    <dgm:cxn modelId="{D98420D4-A395-EB42-85BA-CB602182CB35}" type="presOf" srcId="{F280FB04-736A-4B41-9A7B-215B31E075E2}" destId="{60A05732-9B72-4C4A-887A-EF06FD30A9A1}" srcOrd="1" destOrd="0" presId="urn:microsoft.com/office/officeart/2005/8/layout/vProcess5"/>
    <dgm:cxn modelId="{C3F64AB5-2202-C44A-90A3-A9641A44544B}" type="presOf" srcId="{E6264BE6-E846-45D4-8E46-9178D3B55867}" destId="{3375879D-23F4-6944-9E93-FB35381DED12}" srcOrd="0" destOrd="0" presId="urn:microsoft.com/office/officeart/2005/8/layout/vProcess5"/>
    <dgm:cxn modelId="{6C4A9495-B3D7-3745-ACA1-03DCD01BA97A}" type="presOf" srcId="{6F3939C5-A99E-4153-8848-A98F7A64A574}" destId="{163A4C19-0D90-D74F-91E0-5D918F2EF716}" srcOrd="1" destOrd="0" presId="urn:microsoft.com/office/officeart/2005/8/layout/vProcess5"/>
    <dgm:cxn modelId="{9320A4C4-6264-744C-899F-B813E905C43F}" type="presOf" srcId="{405914B8-D9B8-AA42-822A-6E1A46B9C758}" destId="{9FAF3352-D5ED-F843-A2E5-E351E0C01229}" srcOrd="0" destOrd="0" presId="urn:microsoft.com/office/officeart/2005/8/layout/vProcess5"/>
    <dgm:cxn modelId="{558E56E2-068C-974C-83DA-3336324FD641}" type="presOf" srcId="{F280FB04-736A-4B41-9A7B-215B31E075E2}" destId="{F8B72D5E-8DB4-6149-9520-FD07D34F7694}" srcOrd="0" destOrd="0" presId="urn:microsoft.com/office/officeart/2005/8/layout/vProcess5"/>
    <dgm:cxn modelId="{081743B3-181A-C74B-A7BD-0527A8C8D537}" srcId="{8B2ECCD1-F6AB-4BF1-AE3E-EBFB256FFBBF}" destId="{405914B8-D9B8-AA42-822A-6E1A46B9C758}" srcOrd="3" destOrd="0" parTransId="{DFE347E2-BACB-9844-BDCE-BFF79A817968}" sibTransId="{8AB9A2CA-D16D-FB48-8383-EAF596E78F20}"/>
    <dgm:cxn modelId="{6DDBD496-2487-5C4B-8A77-723E2A6BC8AD}" type="presOf" srcId="{6F3939C5-A99E-4153-8848-A98F7A64A574}" destId="{11F9F419-BF09-2142-BD04-02A4051CFA29}" srcOrd="0" destOrd="0" presId="urn:microsoft.com/office/officeart/2005/8/layout/vProcess5"/>
    <dgm:cxn modelId="{3BE5D1B2-4A9F-40BF-B312-D0B1FAB1113F}" srcId="{8B2ECCD1-F6AB-4BF1-AE3E-EBFB256FFBBF}" destId="{E6264BE6-E846-45D4-8E46-9178D3B55867}" srcOrd="1" destOrd="0" parTransId="{357F0C37-A184-4ABB-83BE-BC59133D68EA}" sibTransId="{E1A8589C-36BC-4117-B8F2-804E854AA168}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300C9571-4E69-D04A-97DC-F8A547DFA42F}" type="presOf" srcId="{2272FC34-86DE-4242-97D1-2AA24BFCA0C4}" destId="{92461563-2A12-C84F-95A9-3B22FB7DF478}" srcOrd="0" destOrd="0" presId="urn:microsoft.com/office/officeart/2005/8/layout/vProcess5"/>
    <dgm:cxn modelId="{2E55A5B7-4BA4-8C47-BC39-7B70C4A98E69}" type="presOf" srcId="{7120AF2F-5B98-44BF-91CF-94F805124007}" destId="{48EFDB3E-FE36-7341-97DF-FC7EDC6E1345}" srcOrd="0" destOrd="0" presId="urn:microsoft.com/office/officeart/2005/8/layout/vProcess5"/>
    <dgm:cxn modelId="{EDA49D05-7861-0345-A2E2-D744C0FF20DD}" type="presOf" srcId="{E1A8589C-36BC-4117-B8F2-804E854AA168}" destId="{E48A6F11-42F4-8245-B246-99D7DD9BE021}" srcOrd="0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3E491ACD-CFD5-0A4B-9A6B-C0E5464B171D}" type="presParOf" srcId="{BC2ABBEA-535E-2F41-8502-B302A1F232AB}" destId="{F8B72D5E-8DB4-6149-9520-FD07D34F7694}" srcOrd="1" destOrd="0" presId="urn:microsoft.com/office/officeart/2005/8/layout/vProcess5"/>
    <dgm:cxn modelId="{111A573A-DDFD-8941-BE13-8EE4B4C9EC2A}" type="presParOf" srcId="{BC2ABBEA-535E-2F41-8502-B302A1F232AB}" destId="{3375879D-23F4-6944-9E93-FB35381DED12}" srcOrd="2" destOrd="0" presId="urn:microsoft.com/office/officeart/2005/8/layout/vProcess5"/>
    <dgm:cxn modelId="{16FED39B-DF3C-C044-A9B4-AF62CF16313D}" type="presParOf" srcId="{BC2ABBEA-535E-2F41-8502-B302A1F232AB}" destId="{11F9F419-BF09-2142-BD04-02A4051CFA29}" srcOrd="3" destOrd="0" presId="urn:microsoft.com/office/officeart/2005/8/layout/vProcess5"/>
    <dgm:cxn modelId="{3A01E257-76A3-4A46-8F3B-74C8BF9C7460}" type="presParOf" srcId="{BC2ABBEA-535E-2F41-8502-B302A1F232AB}" destId="{9FAF3352-D5ED-F843-A2E5-E351E0C01229}" srcOrd="4" destOrd="0" presId="urn:microsoft.com/office/officeart/2005/8/layout/vProcess5"/>
    <dgm:cxn modelId="{D6B0A385-0CDF-DE47-B937-B5C93947F667}" type="presParOf" srcId="{BC2ABBEA-535E-2F41-8502-B302A1F232AB}" destId="{48EFDB3E-FE36-7341-97DF-FC7EDC6E1345}" srcOrd="5" destOrd="0" presId="urn:microsoft.com/office/officeart/2005/8/layout/vProcess5"/>
    <dgm:cxn modelId="{414B21ED-9A97-F949-A1F6-D98D7254153B}" type="presParOf" srcId="{BC2ABBEA-535E-2F41-8502-B302A1F232AB}" destId="{E48A6F11-42F4-8245-B246-99D7DD9BE021}" srcOrd="6" destOrd="0" presId="urn:microsoft.com/office/officeart/2005/8/layout/vProcess5"/>
    <dgm:cxn modelId="{0FAB58AA-1A83-1044-88C6-15C767299C66}" type="presParOf" srcId="{BC2ABBEA-535E-2F41-8502-B302A1F232AB}" destId="{92461563-2A12-C84F-95A9-3B22FB7DF478}" srcOrd="7" destOrd="0" presId="urn:microsoft.com/office/officeart/2005/8/layout/vProcess5"/>
    <dgm:cxn modelId="{06709DFB-6CFE-A04C-94ED-D59C79B45B68}" type="presParOf" srcId="{BC2ABBEA-535E-2F41-8502-B302A1F232AB}" destId="{60A05732-9B72-4C4A-887A-EF06FD30A9A1}" srcOrd="8" destOrd="0" presId="urn:microsoft.com/office/officeart/2005/8/layout/vProcess5"/>
    <dgm:cxn modelId="{684F1C17-4296-0240-A55C-2A973A0DC176}" type="presParOf" srcId="{BC2ABBEA-535E-2F41-8502-B302A1F232AB}" destId="{AA404176-BA03-7444-9024-E9DC4FA794FB}" srcOrd="9" destOrd="0" presId="urn:microsoft.com/office/officeart/2005/8/layout/vProcess5"/>
    <dgm:cxn modelId="{A9C55BA2-7010-6348-A97F-FAEFDB09BDCD}" type="presParOf" srcId="{BC2ABBEA-535E-2F41-8502-B302A1F232AB}" destId="{163A4C19-0D90-D74F-91E0-5D918F2EF716}" srcOrd="10" destOrd="0" presId="urn:microsoft.com/office/officeart/2005/8/layout/vProcess5"/>
    <dgm:cxn modelId="{BDFBA91A-5666-694F-9C17-A0296C3EA318}" type="presParOf" srcId="{BC2ABBEA-535E-2F41-8502-B302A1F232AB}" destId="{5ED5CA22-134E-A949-8D32-C13BC5BF1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219992-D088-174C-99DA-6EA7F882BE4A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B86C67-4895-9944-B365-776CE8E1EA02}">
      <dgm:prSet phldrT="[Text]" custT="1"/>
      <dgm:spPr>
        <a:solidFill>
          <a:schemeClr val="accent4">
            <a:lumMod val="60000"/>
            <a:lumOff val="40000"/>
            <a:alpha val="73000"/>
          </a:schemeClr>
        </a:solidFill>
        <a:ln>
          <a:noFill/>
        </a:ln>
      </dgm:spPr>
      <dgm:t>
        <a:bodyPr vert="horz" lIns="0" rIns="0"/>
        <a:lstStyle/>
        <a:p>
          <a:r>
            <a:rPr lang="en-US" sz="2000" b="1" dirty="0">
              <a:solidFill>
                <a:srgbClr val="0070C0"/>
              </a:solidFill>
            </a:rPr>
            <a:t>PARTICIPATION</a:t>
          </a:r>
        </a:p>
      </dgm:t>
    </dgm:pt>
    <dgm:pt modelId="{01E54B5C-A8CB-E149-865E-1FC468DD6E64}" type="parTrans" cxnId="{8D043075-3A51-0545-A403-8988BBFEEFD2}">
      <dgm:prSet/>
      <dgm:spPr/>
      <dgm:t>
        <a:bodyPr/>
        <a:lstStyle/>
        <a:p>
          <a:endParaRPr lang="en-US"/>
        </a:p>
      </dgm:t>
    </dgm:pt>
    <dgm:pt modelId="{5255072E-2941-1A4A-9117-C022C190D3F7}" type="sibTrans" cxnId="{8D043075-3A51-0545-A403-8988BBFEEFD2}">
      <dgm:prSet/>
      <dgm:spPr/>
      <dgm:t>
        <a:bodyPr/>
        <a:lstStyle/>
        <a:p>
          <a:endParaRPr lang="en-US"/>
        </a:p>
      </dgm:t>
    </dgm:pt>
    <dgm:pt modelId="{26EE713B-94AF-3046-9412-4D6CE8DBC67C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70C0"/>
              </a:solidFill>
            </a:rPr>
            <a:t>Promote</a:t>
          </a:r>
        </a:p>
        <a:p>
          <a:r>
            <a:rPr lang="en-US" sz="1800" b="1" dirty="0">
              <a:solidFill>
                <a:srgbClr val="0070C0"/>
              </a:solidFill>
            </a:rPr>
            <a:t>in</a:t>
          </a:r>
        </a:p>
        <a:p>
          <a:r>
            <a:rPr lang="en-US" sz="1800" b="1" dirty="0">
              <a:solidFill>
                <a:srgbClr val="0070C0"/>
              </a:solidFill>
            </a:rPr>
            <a:t>Community</a:t>
          </a:r>
        </a:p>
      </dgm:t>
    </dgm:pt>
    <dgm:pt modelId="{19D82AA2-E1CC-B944-A08B-6E8B990A4E76}" type="parTrans" cxnId="{66738E1F-B591-8D4E-8E8C-F072BE6FCFC5}">
      <dgm:prSet/>
      <dgm:spPr/>
      <dgm:t>
        <a:bodyPr/>
        <a:lstStyle/>
        <a:p>
          <a:endParaRPr lang="en-US"/>
        </a:p>
      </dgm:t>
    </dgm:pt>
    <dgm:pt modelId="{7848C405-7D51-AA43-AAD3-35958EE35FDB}" type="sibTrans" cxnId="{66738E1F-B591-8D4E-8E8C-F072BE6FCFC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EB03A5A-DBC2-C14B-990B-7942B0D73A4A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 lIns="0" rIns="0"/>
        <a:lstStyle/>
        <a:p>
          <a:r>
            <a:rPr lang="en-US" sz="1800" b="1" dirty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Receive </a:t>
          </a:r>
        </a:p>
        <a:p>
          <a:r>
            <a:rPr lang="en-US" sz="1800" b="1" dirty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Entries</a:t>
          </a:r>
        </a:p>
      </dgm:t>
    </dgm:pt>
    <dgm:pt modelId="{4F0259A3-AFB3-8248-BDF8-2F2373A9900F}" type="parTrans" cxnId="{6C92055A-6E86-FE4C-B4C4-EA74886E1F11}">
      <dgm:prSet/>
      <dgm:spPr/>
      <dgm:t>
        <a:bodyPr/>
        <a:lstStyle/>
        <a:p>
          <a:endParaRPr lang="en-US"/>
        </a:p>
      </dgm:t>
    </dgm:pt>
    <dgm:pt modelId="{52907F5C-F4F2-9448-811B-2570C7FB4394}" type="sibTrans" cxnId="{6C92055A-6E86-FE4C-B4C4-EA74886E1F1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9608E30-6AA0-1A4B-84B4-D27A06C72B2F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70C0"/>
              </a:solidFill>
            </a:rPr>
            <a:t>Judge / Submit</a:t>
          </a:r>
        </a:p>
      </dgm:t>
    </dgm:pt>
    <dgm:pt modelId="{B8FE7AA5-DD9E-3342-A57B-5FE4FB8C8394}" type="parTrans" cxnId="{D4C70369-AD96-9E44-9C11-B79ED1D5F235}">
      <dgm:prSet/>
      <dgm:spPr/>
      <dgm:t>
        <a:bodyPr/>
        <a:lstStyle/>
        <a:p>
          <a:endParaRPr lang="en-US"/>
        </a:p>
      </dgm:t>
    </dgm:pt>
    <dgm:pt modelId="{BFA9F676-DF70-E945-BE76-88F8D6A4DC7E}" type="sibTrans" cxnId="{D4C70369-AD96-9E44-9C11-B79ED1D5F23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7F111AF-74B5-2243-A2B7-A7B5897C4B98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70C0"/>
              </a:solidFill>
            </a:rPr>
            <a:t>Recognize</a:t>
          </a:r>
        </a:p>
      </dgm:t>
    </dgm:pt>
    <dgm:pt modelId="{334C9FA3-F118-D840-8208-FC4AC046881F}" type="parTrans" cxnId="{3C676F22-DB06-1042-9FC8-D07B77530FF3}">
      <dgm:prSet/>
      <dgm:spPr/>
      <dgm:t>
        <a:bodyPr/>
        <a:lstStyle/>
        <a:p>
          <a:endParaRPr lang="en-US"/>
        </a:p>
      </dgm:t>
    </dgm:pt>
    <dgm:pt modelId="{8A9678CA-A875-C840-8327-C241DBB0D998}" type="sibTrans" cxnId="{3C676F22-DB06-1042-9FC8-D07B77530FF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54E7C89-B45B-F44E-A4B0-C17DBEA1C8F3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70C0"/>
              </a:solidFill>
            </a:rPr>
            <a:t>Build the </a:t>
          </a:r>
        </a:p>
        <a:p>
          <a:r>
            <a:rPr lang="en-US" sz="1800" b="1" dirty="0">
              <a:solidFill>
                <a:srgbClr val="0070C0"/>
              </a:solidFill>
            </a:rPr>
            <a:t>Fund</a:t>
          </a:r>
        </a:p>
      </dgm:t>
    </dgm:pt>
    <dgm:pt modelId="{73D31E79-2620-E341-8049-22BB0C53B9F7}" type="parTrans" cxnId="{40C2E4C1-CBBB-4E4A-8652-1740DFF6F873}">
      <dgm:prSet/>
      <dgm:spPr/>
      <dgm:t>
        <a:bodyPr/>
        <a:lstStyle/>
        <a:p>
          <a:endParaRPr lang="en-US"/>
        </a:p>
      </dgm:t>
    </dgm:pt>
    <dgm:pt modelId="{EF413403-66CE-B641-9921-CA8B6A84B8C6}" type="sibTrans" cxnId="{40C2E4C1-CBBB-4E4A-8652-1740DFF6F87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438802D-3DF9-F341-8229-7492A6D8AC13}" type="pres">
      <dgm:prSet presAssocID="{DE219992-D088-174C-99DA-6EA7F882BE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0C92ED-6211-C440-A65E-380A05840CB8}" type="pres">
      <dgm:prSet presAssocID="{59B86C67-4895-9944-B365-776CE8E1EA02}" presName="centerShape" presStyleLbl="node0" presStyleIdx="0" presStyleCnt="1" custScaleX="123596" custScaleY="121124" custLinFactNeighborY="-2052"/>
      <dgm:spPr/>
      <dgm:t>
        <a:bodyPr/>
        <a:lstStyle/>
        <a:p>
          <a:endParaRPr lang="en-US"/>
        </a:p>
      </dgm:t>
    </dgm:pt>
    <dgm:pt modelId="{54F83AD8-F348-CD46-B403-391959CED36A}" type="pres">
      <dgm:prSet presAssocID="{F54E7C89-B45B-F44E-A4B0-C17DBEA1C8F3}" presName="node" presStyleLbl="node1" presStyleIdx="0" presStyleCnt="5" custScaleX="127127" custScaleY="127127" custRadScaleRad="106781" custRadScaleInc="-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B47EC-E496-F14D-92A7-2BD1DEDBC69D}" type="pres">
      <dgm:prSet presAssocID="{F54E7C89-B45B-F44E-A4B0-C17DBEA1C8F3}" presName="dummy" presStyleCnt="0"/>
      <dgm:spPr/>
    </dgm:pt>
    <dgm:pt modelId="{F2C46393-B6C4-2042-BF7E-0385C09AC6DD}" type="pres">
      <dgm:prSet presAssocID="{EF413403-66CE-B641-9921-CA8B6A84B8C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94E9DB5-C7AE-464B-BF78-B18D30A81EEC}" type="pres">
      <dgm:prSet presAssocID="{26EE713B-94AF-3046-9412-4D6CE8DBC67C}" presName="node" presStyleLbl="node1" presStyleIdx="1" presStyleCnt="5" custScaleX="127127" custScaleY="127127" custRadScaleRad="100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B43CD-1616-C145-AEC1-86FA26AF00CF}" type="pres">
      <dgm:prSet presAssocID="{26EE713B-94AF-3046-9412-4D6CE8DBC67C}" presName="dummy" presStyleCnt="0"/>
      <dgm:spPr/>
    </dgm:pt>
    <dgm:pt modelId="{2F3ADCEF-5837-9C45-9981-2D2D2D1CDA6E}" type="pres">
      <dgm:prSet presAssocID="{7848C405-7D51-AA43-AAD3-35958EE35FD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D1D06BF-33AC-424F-8A6F-29DB47CFB9DF}" type="pres">
      <dgm:prSet presAssocID="{AEB03A5A-DBC2-C14B-990B-7942B0D73A4A}" presName="node" presStyleLbl="node1" presStyleIdx="2" presStyleCnt="5" custScaleX="127127" custScaleY="127127" custRadScaleRad="106781" custRadScaleInc="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C754F-CF74-2D4C-9BA1-4701FE8D79EC}" type="pres">
      <dgm:prSet presAssocID="{AEB03A5A-DBC2-C14B-990B-7942B0D73A4A}" presName="dummy" presStyleCnt="0"/>
      <dgm:spPr/>
    </dgm:pt>
    <dgm:pt modelId="{5835957C-2058-5F43-BC7F-414AB5618133}" type="pres">
      <dgm:prSet presAssocID="{52907F5C-F4F2-9448-811B-2570C7FB439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1402A7E-5D17-684F-8E27-A4D4F0D0E676}" type="pres">
      <dgm:prSet presAssocID="{B9608E30-6AA0-1A4B-84B4-D27A06C72B2F}" presName="node" presStyleLbl="node1" presStyleIdx="3" presStyleCnt="5" custScaleX="127127" custScaleY="127127" custRadScaleRad="104337" custRadScaleInc="-13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D8AA7-FE51-1A4F-9C7C-515C4F986DFC}" type="pres">
      <dgm:prSet presAssocID="{B9608E30-6AA0-1A4B-84B4-D27A06C72B2F}" presName="dummy" presStyleCnt="0"/>
      <dgm:spPr/>
    </dgm:pt>
    <dgm:pt modelId="{24301BD5-376E-FB44-814A-0D46253CE79C}" type="pres">
      <dgm:prSet presAssocID="{BFA9F676-DF70-E945-BE76-88F8D6A4DC7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9343904-86AB-654A-A157-2550C6F13422}" type="pres">
      <dgm:prSet presAssocID="{D7F111AF-74B5-2243-A2B7-A7B5897C4B98}" presName="node" presStyleLbl="node1" presStyleIdx="4" presStyleCnt="5" custScaleX="127127" custScaleY="127127" custRadScaleRad="104337" custRadScaleInc="13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9A573-E5E6-7F4F-B7BE-2CB9E3DF1106}" type="pres">
      <dgm:prSet presAssocID="{D7F111AF-74B5-2243-A2B7-A7B5897C4B98}" presName="dummy" presStyleCnt="0"/>
      <dgm:spPr/>
    </dgm:pt>
    <dgm:pt modelId="{D2701471-1771-DF42-A5B6-A342888995E5}" type="pres">
      <dgm:prSet presAssocID="{8A9678CA-A875-C840-8327-C241DBB0D99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0C2E4C1-CBBB-4E4A-8652-1740DFF6F873}" srcId="{59B86C67-4895-9944-B365-776CE8E1EA02}" destId="{F54E7C89-B45B-F44E-A4B0-C17DBEA1C8F3}" srcOrd="0" destOrd="0" parTransId="{73D31E79-2620-E341-8049-22BB0C53B9F7}" sibTransId="{EF413403-66CE-B641-9921-CA8B6A84B8C6}"/>
    <dgm:cxn modelId="{3C676F22-DB06-1042-9FC8-D07B77530FF3}" srcId="{59B86C67-4895-9944-B365-776CE8E1EA02}" destId="{D7F111AF-74B5-2243-A2B7-A7B5897C4B98}" srcOrd="4" destOrd="0" parTransId="{334C9FA3-F118-D840-8208-FC4AC046881F}" sibTransId="{8A9678CA-A875-C840-8327-C241DBB0D998}"/>
    <dgm:cxn modelId="{5475FE46-0CB2-B843-B305-AADFE432C4CB}" type="presOf" srcId="{B9608E30-6AA0-1A4B-84B4-D27A06C72B2F}" destId="{C1402A7E-5D17-684F-8E27-A4D4F0D0E676}" srcOrd="0" destOrd="0" presId="urn:microsoft.com/office/officeart/2005/8/layout/radial6"/>
    <dgm:cxn modelId="{CEE1DDF7-4171-5840-8AB2-C9484807BDFC}" type="presOf" srcId="{26EE713B-94AF-3046-9412-4D6CE8DBC67C}" destId="{994E9DB5-C7AE-464B-BF78-B18D30A81EEC}" srcOrd="0" destOrd="0" presId="urn:microsoft.com/office/officeart/2005/8/layout/radial6"/>
    <dgm:cxn modelId="{9386DE3C-21A9-5447-857B-641C4FD8529F}" type="presOf" srcId="{52907F5C-F4F2-9448-811B-2570C7FB4394}" destId="{5835957C-2058-5F43-BC7F-414AB5618133}" srcOrd="0" destOrd="0" presId="urn:microsoft.com/office/officeart/2005/8/layout/radial6"/>
    <dgm:cxn modelId="{9DC1ED16-A19F-C145-B4DB-1853ED59DBE6}" type="presOf" srcId="{AEB03A5A-DBC2-C14B-990B-7942B0D73A4A}" destId="{FD1D06BF-33AC-424F-8A6F-29DB47CFB9DF}" srcOrd="0" destOrd="0" presId="urn:microsoft.com/office/officeart/2005/8/layout/radial6"/>
    <dgm:cxn modelId="{6C92055A-6E86-FE4C-B4C4-EA74886E1F11}" srcId="{59B86C67-4895-9944-B365-776CE8E1EA02}" destId="{AEB03A5A-DBC2-C14B-990B-7942B0D73A4A}" srcOrd="2" destOrd="0" parTransId="{4F0259A3-AFB3-8248-BDF8-2F2373A9900F}" sibTransId="{52907F5C-F4F2-9448-811B-2570C7FB4394}"/>
    <dgm:cxn modelId="{D4C70369-AD96-9E44-9C11-B79ED1D5F235}" srcId="{59B86C67-4895-9944-B365-776CE8E1EA02}" destId="{B9608E30-6AA0-1A4B-84B4-D27A06C72B2F}" srcOrd="3" destOrd="0" parTransId="{B8FE7AA5-DD9E-3342-A57B-5FE4FB8C8394}" sibTransId="{BFA9F676-DF70-E945-BE76-88F8D6A4DC7E}"/>
    <dgm:cxn modelId="{8A2B323E-05A6-0C4E-9412-0C3099355586}" type="presOf" srcId="{59B86C67-4895-9944-B365-776CE8E1EA02}" destId="{B60C92ED-6211-C440-A65E-380A05840CB8}" srcOrd="0" destOrd="0" presId="urn:microsoft.com/office/officeart/2005/8/layout/radial6"/>
    <dgm:cxn modelId="{ECD63E0F-ECCE-FE47-ACCD-FF38BA62025A}" type="presOf" srcId="{D7F111AF-74B5-2243-A2B7-A7B5897C4B98}" destId="{29343904-86AB-654A-A157-2550C6F13422}" srcOrd="0" destOrd="0" presId="urn:microsoft.com/office/officeart/2005/8/layout/radial6"/>
    <dgm:cxn modelId="{95EE8EF4-4D40-6249-96E0-4671412A30F4}" type="presOf" srcId="{7848C405-7D51-AA43-AAD3-35958EE35FDB}" destId="{2F3ADCEF-5837-9C45-9981-2D2D2D1CDA6E}" srcOrd="0" destOrd="0" presId="urn:microsoft.com/office/officeart/2005/8/layout/radial6"/>
    <dgm:cxn modelId="{4EF9AA78-0FBF-D94C-AD36-EC42E7C76DC2}" type="presOf" srcId="{8A9678CA-A875-C840-8327-C241DBB0D998}" destId="{D2701471-1771-DF42-A5B6-A342888995E5}" srcOrd="0" destOrd="0" presId="urn:microsoft.com/office/officeart/2005/8/layout/radial6"/>
    <dgm:cxn modelId="{8D043075-3A51-0545-A403-8988BBFEEFD2}" srcId="{DE219992-D088-174C-99DA-6EA7F882BE4A}" destId="{59B86C67-4895-9944-B365-776CE8E1EA02}" srcOrd="0" destOrd="0" parTransId="{01E54B5C-A8CB-E149-865E-1FC468DD6E64}" sibTransId="{5255072E-2941-1A4A-9117-C022C190D3F7}"/>
    <dgm:cxn modelId="{B45D584B-412D-354C-AC64-CC677C289668}" type="presOf" srcId="{BFA9F676-DF70-E945-BE76-88F8D6A4DC7E}" destId="{24301BD5-376E-FB44-814A-0D46253CE79C}" srcOrd="0" destOrd="0" presId="urn:microsoft.com/office/officeart/2005/8/layout/radial6"/>
    <dgm:cxn modelId="{66738E1F-B591-8D4E-8E8C-F072BE6FCFC5}" srcId="{59B86C67-4895-9944-B365-776CE8E1EA02}" destId="{26EE713B-94AF-3046-9412-4D6CE8DBC67C}" srcOrd="1" destOrd="0" parTransId="{19D82AA2-E1CC-B944-A08B-6E8B990A4E76}" sibTransId="{7848C405-7D51-AA43-AAD3-35958EE35FDB}"/>
    <dgm:cxn modelId="{C8424358-22B2-CC42-BE7D-584FB1887DE3}" type="presOf" srcId="{EF413403-66CE-B641-9921-CA8B6A84B8C6}" destId="{F2C46393-B6C4-2042-BF7E-0385C09AC6DD}" srcOrd="0" destOrd="0" presId="urn:microsoft.com/office/officeart/2005/8/layout/radial6"/>
    <dgm:cxn modelId="{B2A53DC2-3EFF-8B4B-BDC7-2F703635D3E4}" type="presOf" srcId="{DE219992-D088-174C-99DA-6EA7F882BE4A}" destId="{A438802D-3DF9-F341-8229-7492A6D8AC13}" srcOrd="0" destOrd="0" presId="urn:microsoft.com/office/officeart/2005/8/layout/radial6"/>
    <dgm:cxn modelId="{250CB0A6-7347-8144-B24B-70237A9372EA}" type="presOf" srcId="{F54E7C89-B45B-F44E-A4B0-C17DBEA1C8F3}" destId="{54F83AD8-F348-CD46-B403-391959CED36A}" srcOrd="0" destOrd="0" presId="urn:microsoft.com/office/officeart/2005/8/layout/radial6"/>
    <dgm:cxn modelId="{63587D31-E60A-B040-A8BA-E0AA5E324982}" type="presParOf" srcId="{A438802D-3DF9-F341-8229-7492A6D8AC13}" destId="{B60C92ED-6211-C440-A65E-380A05840CB8}" srcOrd="0" destOrd="0" presId="urn:microsoft.com/office/officeart/2005/8/layout/radial6"/>
    <dgm:cxn modelId="{C687D5C3-4550-9441-AC63-7118FAC09E9B}" type="presParOf" srcId="{A438802D-3DF9-F341-8229-7492A6D8AC13}" destId="{54F83AD8-F348-CD46-B403-391959CED36A}" srcOrd="1" destOrd="0" presId="urn:microsoft.com/office/officeart/2005/8/layout/radial6"/>
    <dgm:cxn modelId="{7BA843F2-C076-654C-8524-9D54CEF1BBE8}" type="presParOf" srcId="{A438802D-3DF9-F341-8229-7492A6D8AC13}" destId="{50EB47EC-E496-F14D-92A7-2BD1DEDBC69D}" srcOrd="2" destOrd="0" presId="urn:microsoft.com/office/officeart/2005/8/layout/radial6"/>
    <dgm:cxn modelId="{14E19B07-AE73-9B42-8221-1B1A9238426E}" type="presParOf" srcId="{A438802D-3DF9-F341-8229-7492A6D8AC13}" destId="{F2C46393-B6C4-2042-BF7E-0385C09AC6DD}" srcOrd="3" destOrd="0" presId="urn:microsoft.com/office/officeart/2005/8/layout/radial6"/>
    <dgm:cxn modelId="{F4F95CCB-D940-154A-823E-F7828FB94877}" type="presParOf" srcId="{A438802D-3DF9-F341-8229-7492A6D8AC13}" destId="{994E9DB5-C7AE-464B-BF78-B18D30A81EEC}" srcOrd="4" destOrd="0" presId="urn:microsoft.com/office/officeart/2005/8/layout/radial6"/>
    <dgm:cxn modelId="{CAD6A067-BE2F-D74F-A1D3-103E3A22D157}" type="presParOf" srcId="{A438802D-3DF9-F341-8229-7492A6D8AC13}" destId="{B75B43CD-1616-C145-AEC1-86FA26AF00CF}" srcOrd="5" destOrd="0" presId="urn:microsoft.com/office/officeart/2005/8/layout/radial6"/>
    <dgm:cxn modelId="{787183D6-2EDD-5946-9719-C577D7041A75}" type="presParOf" srcId="{A438802D-3DF9-F341-8229-7492A6D8AC13}" destId="{2F3ADCEF-5837-9C45-9981-2D2D2D1CDA6E}" srcOrd="6" destOrd="0" presId="urn:microsoft.com/office/officeart/2005/8/layout/radial6"/>
    <dgm:cxn modelId="{4120F52D-DC88-DF40-A940-9BF2C0023D51}" type="presParOf" srcId="{A438802D-3DF9-F341-8229-7492A6D8AC13}" destId="{FD1D06BF-33AC-424F-8A6F-29DB47CFB9DF}" srcOrd="7" destOrd="0" presId="urn:microsoft.com/office/officeart/2005/8/layout/radial6"/>
    <dgm:cxn modelId="{88B5AAA3-4104-354F-BE39-62250BD31EBE}" type="presParOf" srcId="{A438802D-3DF9-F341-8229-7492A6D8AC13}" destId="{5C3C754F-CF74-2D4C-9BA1-4701FE8D79EC}" srcOrd="8" destOrd="0" presId="urn:microsoft.com/office/officeart/2005/8/layout/radial6"/>
    <dgm:cxn modelId="{F9D48FBE-85CC-4B43-8E50-DF032BEAC8B0}" type="presParOf" srcId="{A438802D-3DF9-F341-8229-7492A6D8AC13}" destId="{5835957C-2058-5F43-BC7F-414AB5618133}" srcOrd="9" destOrd="0" presId="urn:microsoft.com/office/officeart/2005/8/layout/radial6"/>
    <dgm:cxn modelId="{C9348EDB-8D7B-D24C-8382-751A6FDBFCC4}" type="presParOf" srcId="{A438802D-3DF9-F341-8229-7492A6D8AC13}" destId="{C1402A7E-5D17-684F-8E27-A4D4F0D0E676}" srcOrd="10" destOrd="0" presId="urn:microsoft.com/office/officeart/2005/8/layout/radial6"/>
    <dgm:cxn modelId="{FC97DCFA-41EF-264A-A9CF-C1BD63E433E3}" type="presParOf" srcId="{A438802D-3DF9-F341-8229-7492A6D8AC13}" destId="{5ECD8AA7-FE51-1A4F-9C7C-515C4F986DFC}" srcOrd="11" destOrd="0" presId="urn:microsoft.com/office/officeart/2005/8/layout/radial6"/>
    <dgm:cxn modelId="{2D235128-F3DA-1342-9563-6556D0CA22F6}" type="presParOf" srcId="{A438802D-3DF9-F341-8229-7492A6D8AC13}" destId="{24301BD5-376E-FB44-814A-0D46253CE79C}" srcOrd="12" destOrd="0" presId="urn:microsoft.com/office/officeart/2005/8/layout/radial6"/>
    <dgm:cxn modelId="{276770EC-36E4-404F-B3C1-0456DC504A91}" type="presParOf" srcId="{A438802D-3DF9-F341-8229-7492A6D8AC13}" destId="{29343904-86AB-654A-A157-2550C6F13422}" srcOrd="13" destOrd="0" presId="urn:microsoft.com/office/officeart/2005/8/layout/radial6"/>
    <dgm:cxn modelId="{BB1310B9-E857-4F40-8FF7-8C9AC5A37808}" type="presParOf" srcId="{A438802D-3DF9-F341-8229-7492A6D8AC13}" destId="{95F9A573-E5E6-7F4F-B7BE-2CB9E3DF1106}" srcOrd="14" destOrd="0" presId="urn:microsoft.com/office/officeart/2005/8/layout/radial6"/>
    <dgm:cxn modelId="{69077850-9731-0945-B46F-297A74BF53E3}" type="presParOf" srcId="{A438802D-3DF9-F341-8229-7492A6D8AC13}" destId="{D2701471-1771-DF42-A5B6-A342888995E5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ADEB93D-CB0C-4959-9A13-FF1D4420FECD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95CFC9C-18AE-4C82-9F97-7B0B682FC4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Flag Etiquette </a:t>
          </a:r>
        </a:p>
      </dgm:t>
    </dgm:pt>
    <dgm:pt modelId="{8A02F0CE-CD78-4B2B-A72B-C85F1F3A5DF8}" type="parTrans" cxnId="{ACBAB3C0-366F-45FA-98F0-E6E020FE8258}">
      <dgm:prSet/>
      <dgm:spPr/>
      <dgm:t>
        <a:bodyPr/>
        <a:lstStyle/>
        <a:p>
          <a:endParaRPr lang="en-US"/>
        </a:p>
      </dgm:t>
    </dgm:pt>
    <dgm:pt modelId="{BFCFD1D4-E827-4833-8052-08F936CB7AF4}" type="sibTrans" cxnId="{ACBAB3C0-366F-45FA-98F0-E6E020FE8258}">
      <dgm:prSet/>
      <dgm:spPr/>
      <dgm:t>
        <a:bodyPr/>
        <a:lstStyle/>
        <a:p>
          <a:endParaRPr lang="en-US"/>
        </a:p>
      </dgm:t>
    </dgm:pt>
    <dgm:pt modelId="{2521E09F-D452-40D8-85DF-85C6F722B7C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/>
            <a:t>Paper - reinforced with heavy paper</a:t>
          </a:r>
        </a:p>
      </dgm:t>
    </dgm:pt>
    <dgm:pt modelId="{A4FAB318-CB9D-4FF0-A046-1B3B85F5D7AB}" type="parTrans" cxnId="{302F5498-C99E-46A7-96B1-9AA2BDC16E50}">
      <dgm:prSet/>
      <dgm:spPr/>
      <dgm:t>
        <a:bodyPr/>
        <a:lstStyle/>
        <a:p>
          <a:endParaRPr lang="en-US"/>
        </a:p>
      </dgm:t>
    </dgm:pt>
    <dgm:pt modelId="{9572DE21-E637-4EEA-A63D-0794F5DB124C}" type="sibTrans" cxnId="{302F5498-C99E-46A7-96B1-9AA2BDC16E50}">
      <dgm:prSet/>
      <dgm:spPr/>
      <dgm:t>
        <a:bodyPr/>
        <a:lstStyle/>
        <a:p>
          <a:endParaRPr lang="en-US"/>
        </a:p>
      </dgm:t>
    </dgm:pt>
    <dgm:pt modelId="{B5A2113E-B426-42A1-9EE6-30F1B43617E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Entry Form – complete, legible, signed (including the Auxiliary section), with the typed essay. </a:t>
          </a:r>
          <a:endParaRPr lang="en-US" sz="2000" b="1" dirty="0"/>
        </a:p>
      </dgm:t>
    </dgm:pt>
    <dgm:pt modelId="{C2B07AB8-1945-46E2-84ED-E748AC2861E1}" type="parTrans" cxnId="{71E91A2A-1E62-46A5-9FF8-57A70D487B1B}">
      <dgm:prSet/>
      <dgm:spPr/>
      <dgm:t>
        <a:bodyPr/>
        <a:lstStyle/>
        <a:p>
          <a:endParaRPr lang="en-US"/>
        </a:p>
      </dgm:t>
    </dgm:pt>
    <dgm:pt modelId="{DBB80EE0-6FFA-41A1-99AF-73CE11A1B071}" type="sibTrans" cxnId="{71E91A2A-1E62-46A5-9FF8-57A70D487B1B}">
      <dgm:prSet/>
      <dgm:spPr/>
      <dgm:t>
        <a:bodyPr/>
        <a:lstStyle/>
        <a:p>
          <a:endParaRPr lang="en-US"/>
        </a:p>
      </dgm:t>
    </dgm:pt>
    <dgm:pt modelId="{FFBF7307-0972-4D0F-B515-C41BE20260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DEADLINE TO DEPARTMENT CHAIR – 15 APRIL 2026  One entry per Auxiliary.</a:t>
          </a:r>
        </a:p>
      </dgm:t>
    </dgm:pt>
    <dgm:pt modelId="{91E3229F-714E-46EA-B8CC-F123B2868586}" type="parTrans" cxnId="{FA61BCE0-F818-4B81-BE1C-C10CD3127F52}">
      <dgm:prSet/>
      <dgm:spPr/>
      <dgm:t>
        <a:bodyPr/>
        <a:lstStyle/>
        <a:p>
          <a:endParaRPr lang="en-US"/>
        </a:p>
      </dgm:t>
    </dgm:pt>
    <dgm:pt modelId="{62EF03FA-DAC6-4306-A4F8-DF956945AADA}" type="sibTrans" cxnId="{FA61BCE0-F818-4B81-BE1C-C10CD3127F52}">
      <dgm:prSet/>
      <dgm:spPr/>
      <dgm:t>
        <a:bodyPr/>
        <a:lstStyle/>
        <a:p>
          <a:endParaRPr lang="en-US"/>
        </a:p>
      </dgm:t>
    </dgm:pt>
    <dgm:pt modelId="{2D32A562-C711-4B7A-B43A-BC10E9E6F9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rgbClr val="FF0000"/>
              </a:solidFill>
            </a:rPr>
            <a:t>PACKAGING – Protect these priceless masterpieces</a:t>
          </a:r>
          <a:endParaRPr lang="en-US" b="1" dirty="0">
            <a:solidFill>
              <a:srgbClr val="FF0000"/>
            </a:solidFill>
          </a:endParaRPr>
        </a:p>
      </dgm:t>
    </dgm:pt>
    <dgm:pt modelId="{96449509-794A-45B4-B999-309A19A3C422}" type="parTrans" cxnId="{63D4E854-21FC-4E03-8F2D-2C6EF519F149}">
      <dgm:prSet/>
      <dgm:spPr/>
      <dgm:t>
        <a:bodyPr/>
        <a:lstStyle/>
        <a:p>
          <a:endParaRPr lang="en-US"/>
        </a:p>
      </dgm:t>
    </dgm:pt>
    <dgm:pt modelId="{0642C477-F6B3-4ABD-9751-115D9C123107}" type="sibTrans" cxnId="{63D4E854-21FC-4E03-8F2D-2C6EF519F149}">
      <dgm:prSet/>
      <dgm:spPr/>
      <dgm:t>
        <a:bodyPr/>
        <a:lstStyle/>
        <a:p>
          <a:endParaRPr lang="en-US"/>
        </a:p>
      </dgm:t>
    </dgm:pt>
    <dgm:pt modelId="{2E5F944A-44E8-F54C-9011-CA435A83DC32}">
      <dgm:prSet custT="1"/>
      <dgm:spPr/>
      <dgm:t>
        <a:bodyPr/>
        <a:lstStyle/>
        <a:p>
          <a:r>
            <a:rPr lang="en-US" sz="2800" b="1" dirty="0"/>
            <a:t>Size – 8x10 up to 18x24 including mat</a:t>
          </a:r>
        </a:p>
      </dgm:t>
    </dgm:pt>
    <dgm:pt modelId="{15868DCD-3D88-C345-B4CA-A28BAEBE27AE}" type="parTrans" cxnId="{E89B4045-60D1-5841-B788-E89511315CA0}">
      <dgm:prSet/>
      <dgm:spPr/>
      <dgm:t>
        <a:bodyPr/>
        <a:lstStyle/>
        <a:p>
          <a:endParaRPr lang="en-US"/>
        </a:p>
      </dgm:t>
    </dgm:pt>
    <dgm:pt modelId="{6A06BDA1-1A3F-B249-9C18-5184037EB693}" type="sibTrans" cxnId="{E89B4045-60D1-5841-B788-E89511315CA0}">
      <dgm:prSet/>
      <dgm:spPr/>
      <dgm:t>
        <a:bodyPr/>
        <a:lstStyle/>
        <a:p>
          <a:endParaRPr lang="en-US"/>
        </a:p>
      </dgm:t>
    </dgm:pt>
    <dgm:pt modelId="{F8F50372-52E0-BA4F-B754-A7ACBA485F6C}">
      <dgm:prSet custT="1"/>
      <dgm:spPr/>
      <dgm:t>
        <a:bodyPr/>
        <a:lstStyle/>
        <a:p>
          <a:r>
            <a:rPr lang="en-US" sz="2800" b="1" dirty="0"/>
            <a:t>Canvas - stretcher frame or canvas board</a:t>
          </a:r>
        </a:p>
      </dgm:t>
    </dgm:pt>
    <dgm:pt modelId="{A5EE4190-5DE5-9A49-9E1C-5FAB55E7DFDC}" type="parTrans" cxnId="{708232A4-3DFE-2D4A-88CD-5D5DA43A74F5}">
      <dgm:prSet/>
      <dgm:spPr/>
      <dgm:t>
        <a:bodyPr/>
        <a:lstStyle/>
        <a:p>
          <a:endParaRPr lang="en-US"/>
        </a:p>
      </dgm:t>
    </dgm:pt>
    <dgm:pt modelId="{C67043EB-8A4F-6144-B19B-0302F3CD5972}" type="sibTrans" cxnId="{708232A4-3DFE-2D4A-88CD-5D5DA43A74F5}">
      <dgm:prSet/>
      <dgm:spPr/>
      <dgm:t>
        <a:bodyPr/>
        <a:lstStyle/>
        <a:p>
          <a:endParaRPr lang="en-US"/>
        </a:p>
      </dgm:t>
    </dgm:pt>
    <dgm:pt modelId="{270202D8-B7D2-6B48-BC38-AEDD720CFFE9}" type="pres">
      <dgm:prSet presAssocID="{7ADEB93D-CB0C-4959-9A13-FF1D4420FE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5F0254-17EF-324D-8788-9A4E6E09357C}" type="pres">
      <dgm:prSet presAssocID="{A95CFC9C-18AE-4C82-9F97-7B0B682FC42B}" presName="thickLine" presStyleLbl="alignNode1" presStyleIdx="0" presStyleCnt="7"/>
      <dgm:spPr/>
    </dgm:pt>
    <dgm:pt modelId="{C0DD915F-9BB8-294E-AC03-E07DEE3028E5}" type="pres">
      <dgm:prSet presAssocID="{A95CFC9C-18AE-4C82-9F97-7B0B682FC42B}" presName="horz1" presStyleCnt="0"/>
      <dgm:spPr/>
    </dgm:pt>
    <dgm:pt modelId="{E658963E-5DB1-5A4C-BA2A-1495C7DA94AF}" type="pres">
      <dgm:prSet presAssocID="{A95CFC9C-18AE-4C82-9F97-7B0B682FC42B}" presName="tx1" presStyleLbl="revTx" presStyleIdx="0" presStyleCnt="7"/>
      <dgm:spPr/>
      <dgm:t>
        <a:bodyPr/>
        <a:lstStyle/>
        <a:p>
          <a:endParaRPr lang="en-US"/>
        </a:p>
      </dgm:t>
    </dgm:pt>
    <dgm:pt modelId="{6118F822-59E7-6642-B524-A62D846D00B8}" type="pres">
      <dgm:prSet presAssocID="{A95CFC9C-18AE-4C82-9F97-7B0B682FC42B}" presName="vert1" presStyleCnt="0"/>
      <dgm:spPr/>
    </dgm:pt>
    <dgm:pt modelId="{B0E21533-6585-6D4E-8DD1-0AC7BCB108B8}" type="pres">
      <dgm:prSet presAssocID="{2E5F944A-44E8-F54C-9011-CA435A83DC32}" presName="thickLine" presStyleLbl="alignNode1" presStyleIdx="1" presStyleCnt="7"/>
      <dgm:spPr/>
    </dgm:pt>
    <dgm:pt modelId="{EDFF60B1-FA43-7744-A499-FF89C40FAA13}" type="pres">
      <dgm:prSet presAssocID="{2E5F944A-44E8-F54C-9011-CA435A83DC32}" presName="horz1" presStyleCnt="0"/>
      <dgm:spPr/>
    </dgm:pt>
    <dgm:pt modelId="{E0D3C292-7929-A446-A2C1-26A5C087D8C0}" type="pres">
      <dgm:prSet presAssocID="{2E5F944A-44E8-F54C-9011-CA435A83DC32}" presName="tx1" presStyleLbl="revTx" presStyleIdx="1" presStyleCnt="7"/>
      <dgm:spPr/>
      <dgm:t>
        <a:bodyPr/>
        <a:lstStyle/>
        <a:p>
          <a:endParaRPr lang="en-US"/>
        </a:p>
      </dgm:t>
    </dgm:pt>
    <dgm:pt modelId="{D9DB741D-2C14-D341-9F26-A86D06C98ABA}" type="pres">
      <dgm:prSet presAssocID="{2E5F944A-44E8-F54C-9011-CA435A83DC32}" presName="vert1" presStyleCnt="0"/>
      <dgm:spPr/>
    </dgm:pt>
    <dgm:pt modelId="{CEEB18BE-1F57-ED42-9DA0-E476EC3323AB}" type="pres">
      <dgm:prSet presAssocID="{2521E09F-D452-40D8-85DF-85C6F722B7C6}" presName="thickLine" presStyleLbl="alignNode1" presStyleIdx="2" presStyleCnt="7" custLinFactNeighborX="272" custLinFactNeighborY="-17139"/>
      <dgm:spPr/>
    </dgm:pt>
    <dgm:pt modelId="{C82EA8B1-5184-AE48-AFCB-0DDB3899B3FA}" type="pres">
      <dgm:prSet presAssocID="{2521E09F-D452-40D8-85DF-85C6F722B7C6}" presName="horz1" presStyleCnt="0"/>
      <dgm:spPr/>
    </dgm:pt>
    <dgm:pt modelId="{0AE837D3-0C57-5D48-8C7B-7BCF44B94A34}" type="pres">
      <dgm:prSet presAssocID="{2521E09F-D452-40D8-85DF-85C6F722B7C6}" presName="tx1" presStyleLbl="revTx" presStyleIdx="2" presStyleCnt="7" custLinFactNeighborY="-13330"/>
      <dgm:spPr/>
      <dgm:t>
        <a:bodyPr/>
        <a:lstStyle/>
        <a:p>
          <a:endParaRPr lang="en-US"/>
        </a:p>
      </dgm:t>
    </dgm:pt>
    <dgm:pt modelId="{E4B5460E-8247-964E-A13C-656B3E5D9E3B}" type="pres">
      <dgm:prSet presAssocID="{2521E09F-D452-40D8-85DF-85C6F722B7C6}" presName="vert1" presStyleCnt="0"/>
      <dgm:spPr/>
    </dgm:pt>
    <dgm:pt modelId="{C5A1D933-7B2D-824B-A7C0-8650C4A8FBA1}" type="pres">
      <dgm:prSet presAssocID="{F8F50372-52E0-BA4F-B754-A7ACBA485F6C}" presName="thickLine" presStyleLbl="alignNode1" presStyleIdx="3" presStyleCnt="7"/>
      <dgm:spPr/>
    </dgm:pt>
    <dgm:pt modelId="{E8590280-B4ED-2749-B291-9DA2D5DB94FE}" type="pres">
      <dgm:prSet presAssocID="{F8F50372-52E0-BA4F-B754-A7ACBA485F6C}" presName="horz1" presStyleCnt="0"/>
      <dgm:spPr/>
    </dgm:pt>
    <dgm:pt modelId="{C7327A65-533A-FB41-997B-8DE7EE851721}" type="pres">
      <dgm:prSet presAssocID="{F8F50372-52E0-BA4F-B754-A7ACBA485F6C}" presName="tx1" presStyleLbl="revTx" presStyleIdx="3" presStyleCnt="7"/>
      <dgm:spPr/>
      <dgm:t>
        <a:bodyPr/>
        <a:lstStyle/>
        <a:p>
          <a:endParaRPr lang="en-US"/>
        </a:p>
      </dgm:t>
    </dgm:pt>
    <dgm:pt modelId="{11FF23D3-74C5-5347-BEB9-FA9C2598902C}" type="pres">
      <dgm:prSet presAssocID="{F8F50372-52E0-BA4F-B754-A7ACBA485F6C}" presName="vert1" presStyleCnt="0"/>
      <dgm:spPr/>
    </dgm:pt>
    <dgm:pt modelId="{CDE485F4-1D37-9443-ADDC-37D88392516A}" type="pres">
      <dgm:prSet presAssocID="{B5A2113E-B426-42A1-9EE6-30F1B43617EC}" presName="thickLine" presStyleLbl="alignNode1" presStyleIdx="4" presStyleCnt="7" custLinFactNeighborY="-17139"/>
      <dgm:spPr/>
    </dgm:pt>
    <dgm:pt modelId="{C991FD9A-520D-C14F-848A-BBA47964FDF9}" type="pres">
      <dgm:prSet presAssocID="{B5A2113E-B426-42A1-9EE6-30F1B43617EC}" presName="horz1" presStyleCnt="0"/>
      <dgm:spPr/>
    </dgm:pt>
    <dgm:pt modelId="{E624BADE-1E4F-D140-B79E-BBCDFA6E79A8}" type="pres">
      <dgm:prSet presAssocID="{B5A2113E-B426-42A1-9EE6-30F1B43617EC}" presName="tx1" presStyleLbl="revTx" presStyleIdx="4" presStyleCnt="7" custLinFactNeighborY="-17136"/>
      <dgm:spPr/>
      <dgm:t>
        <a:bodyPr/>
        <a:lstStyle/>
        <a:p>
          <a:endParaRPr lang="en-US"/>
        </a:p>
      </dgm:t>
    </dgm:pt>
    <dgm:pt modelId="{84039FEC-2924-304F-AB52-B14B77C10383}" type="pres">
      <dgm:prSet presAssocID="{B5A2113E-B426-42A1-9EE6-30F1B43617EC}" presName="vert1" presStyleCnt="0"/>
      <dgm:spPr/>
    </dgm:pt>
    <dgm:pt modelId="{5F8BB519-621E-7644-B0C0-3877E0FA9D48}" type="pres">
      <dgm:prSet presAssocID="{FFBF7307-0972-4D0F-B515-C41BE2026014}" presName="thickLine" presStyleLbl="alignNode1" presStyleIdx="5" presStyleCnt="7"/>
      <dgm:spPr/>
    </dgm:pt>
    <dgm:pt modelId="{0A212F3B-11D2-A143-A919-B30DFA83687E}" type="pres">
      <dgm:prSet presAssocID="{FFBF7307-0972-4D0F-B515-C41BE2026014}" presName="horz1" presStyleCnt="0"/>
      <dgm:spPr/>
    </dgm:pt>
    <dgm:pt modelId="{9E4F7BE5-02CF-D040-AF9C-362F5CE59818}" type="pres">
      <dgm:prSet presAssocID="{FFBF7307-0972-4D0F-B515-C41BE2026014}" presName="tx1" presStyleLbl="revTx" presStyleIdx="5" presStyleCnt="7" custScaleY="121719"/>
      <dgm:spPr/>
      <dgm:t>
        <a:bodyPr/>
        <a:lstStyle/>
        <a:p>
          <a:endParaRPr lang="en-US"/>
        </a:p>
      </dgm:t>
    </dgm:pt>
    <dgm:pt modelId="{57562CAC-582E-2143-AFCF-03D6A00F4AB9}" type="pres">
      <dgm:prSet presAssocID="{FFBF7307-0972-4D0F-B515-C41BE2026014}" presName="vert1" presStyleCnt="0"/>
      <dgm:spPr/>
    </dgm:pt>
    <dgm:pt modelId="{BC7E0259-C28C-7A4A-856C-1F76862D25C1}" type="pres">
      <dgm:prSet presAssocID="{2D32A562-C711-4B7A-B43A-BC10E9E6F918}" presName="thickLine" presStyleLbl="alignNode1" presStyleIdx="6" presStyleCnt="7"/>
      <dgm:spPr/>
    </dgm:pt>
    <dgm:pt modelId="{0BA3D501-C5E5-6E49-9916-94D8FAEA3727}" type="pres">
      <dgm:prSet presAssocID="{2D32A562-C711-4B7A-B43A-BC10E9E6F918}" presName="horz1" presStyleCnt="0"/>
      <dgm:spPr/>
    </dgm:pt>
    <dgm:pt modelId="{92F58773-456F-5E46-B65E-04A5A666E044}" type="pres">
      <dgm:prSet presAssocID="{2D32A562-C711-4B7A-B43A-BC10E9E6F918}" presName="tx1" presStyleLbl="revTx" presStyleIdx="6" presStyleCnt="7" custScaleY="69116"/>
      <dgm:spPr/>
      <dgm:t>
        <a:bodyPr/>
        <a:lstStyle/>
        <a:p>
          <a:endParaRPr lang="en-US"/>
        </a:p>
      </dgm:t>
    </dgm:pt>
    <dgm:pt modelId="{5A0558EB-2598-6246-B7E9-B90D0CF2D15B}" type="pres">
      <dgm:prSet presAssocID="{2D32A562-C711-4B7A-B43A-BC10E9E6F918}" presName="vert1" presStyleCnt="0"/>
      <dgm:spPr/>
    </dgm:pt>
  </dgm:ptLst>
  <dgm:cxnLst>
    <dgm:cxn modelId="{4A9700F7-C2D9-DB48-ACAE-E95C2A80E48E}" type="presOf" srcId="{2521E09F-D452-40D8-85DF-85C6F722B7C6}" destId="{0AE837D3-0C57-5D48-8C7B-7BCF44B94A34}" srcOrd="0" destOrd="0" presId="urn:microsoft.com/office/officeart/2008/layout/LinedList"/>
    <dgm:cxn modelId="{873F5B17-7983-364B-B1AD-1257F5C4DC78}" type="presOf" srcId="{2D32A562-C711-4B7A-B43A-BC10E9E6F918}" destId="{92F58773-456F-5E46-B65E-04A5A666E044}" srcOrd="0" destOrd="0" presId="urn:microsoft.com/office/officeart/2008/layout/LinedList"/>
    <dgm:cxn modelId="{302F5498-C99E-46A7-96B1-9AA2BDC16E50}" srcId="{7ADEB93D-CB0C-4959-9A13-FF1D4420FECD}" destId="{2521E09F-D452-40D8-85DF-85C6F722B7C6}" srcOrd="2" destOrd="0" parTransId="{A4FAB318-CB9D-4FF0-A046-1B3B85F5D7AB}" sibTransId="{9572DE21-E637-4EEA-A63D-0794F5DB124C}"/>
    <dgm:cxn modelId="{72B6F047-E5A8-0D42-A735-CFFE976B0698}" type="presOf" srcId="{B5A2113E-B426-42A1-9EE6-30F1B43617EC}" destId="{E624BADE-1E4F-D140-B79E-BBCDFA6E79A8}" srcOrd="0" destOrd="0" presId="urn:microsoft.com/office/officeart/2008/layout/LinedList"/>
    <dgm:cxn modelId="{7EB439C5-CD85-6444-B8A2-A5E8045330F0}" type="presOf" srcId="{7ADEB93D-CB0C-4959-9A13-FF1D4420FECD}" destId="{270202D8-B7D2-6B48-BC38-AEDD720CFFE9}" srcOrd="0" destOrd="0" presId="urn:microsoft.com/office/officeart/2008/layout/LinedList"/>
    <dgm:cxn modelId="{C5CFC8AA-FA64-9A49-B134-412DEED65790}" type="presOf" srcId="{FFBF7307-0972-4D0F-B515-C41BE2026014}" destId="{9E4F7BE5-02CF-D040-AF9C-362F5CE59818}" srcOrd="0" destOrd="0" presId="urn:microsoft.com/office/officeart/2008/layout/LinedList"/>
    <dgm:cxn modelId="{8051F555-2DF5-8E4F-AA97-91F071C4AD6E}" type="presOf" srcId="{2E5F944A-44E8-F54C-9011-CA435A83DC32}" destId="{E0D3C292-7929-A446-A2C1-26A5C087D8C0}" srcOrd="0" destOrd="0" presId="urn:microsoft.com/office/officeart/2008/layout/LinedList"/>
    <dgm:cxn modelId="{71E91A2A-1E62-46A5-9FF8-57A70D487B1B}" srcId="{7ADEB93D-CB0C-4959-9A13-FF1D4420FECD}" destId="{B5A2113E-B426-42A1-9EE6-30F1B43617EC}" srcOrd="4" destOrd="0" parTransId="{C2B07AB8-1945-46E2-84ED-E748AC2861E1}" sibTransId="{DBB80EE0-6FFA-41A1-99AF-73CE11A1B071}"/>
    <dgm:cxn modelId="{ACBAB3C0-366F-45FA-98F0-E6E020FE8258}" srcId="{7ADEB93D-CB0C-4959-9A13-FF1D4420FECD}" destId="{A95CFC9C-18AE-4C82-9F97-7B0B682FC42B}" srcOrd="0" destOrd="0" parTransId="{8A02F0CE-CD78-4B2B-A72B-C85F1F3A5DF8}" sibTransId="{BFCFD1D4-E827-4833-8052-08F936CB7AF4}"/>
    <dgm:cxn modelId="{B6365D70-17EF-884C-B103-95A7F6AA2951}" type="presOf" srcId="{F8F50372-52E0-BA4F-B754-A7ACBA485F6C}" destId="{C7327A65-533A-FB41-997B-8DE7EE851721}" srcOrd="0" destOrd="0" presId="urn:microsoft.com/office/officeart/2008/layout/LinedList"/>
    <dgm:cxn modelId="{63D4E854-21FC-4E03-8F2D-2C6EF519F149}" srcId="{7ADEB93D-CB0C-4959-9A13-FF1D4420FECD}" destId="{2D32A562-C711-4B7A-B43A-BC10E9E6F918}" srcOrd="6" destOrd="0" parTransId="{96449509-794A-45B4-B999-309A19A3C422}" sibTransId="{0642C477-F6B3-4ABD-9751-115D9C123107}"/>
    <dgm:cxn modelId="{CB1BFB9B-8335-2D4D-89DA-3CD687CD386B}" type="presOf" srcId="{A95CFC9C-18AE-4C82-9F97-7B0B682FC42B}" destId="{E658963E-5DB1-5A4C-BA2A-1495C7DA94AF}" srcOrd="0" destOrd="0" presId="urn:microsoft.com/office/officeart/2008/layout/LinedList"/>
    <dgm:cxn modelId="{708232A4-3DFE-2D4A-88CD-5D5DA43A74F5}" srcId="{7ADEB93D-CB0C-4959-9A13-FF1D4420FECD}" destId="{F8F50372-52E0-BA4F-B754-A7ACBA485F6C}" srcOrd="3" destOrd="0" parTransId="{A5EE4190-5DE5-9A49-9E1C-5FAB55E7DFDC}" sibTransId="{C67043EB-8A4F-6144-B19B-0302F3CD5972}"/>
    <dgm:cxn modelId="{E89B4045-60D1-5841-B788-E89511315CA0}" srcId="{7ADEB93D-CB0C-4959-9A13-FF1D4420FECD}" destId="{2E5F944A-44E8-F54C-9011-CA435A83DC32}" srcOrd="1" destOrd="0" parTransId="{15868DCD-3D88-C345-B4CA-A28BAEBE27AE}" sibTransId="{6A06BDA1-1A3F-B249-9C18-5184037EB693}"/>
    <dgm:cxn modelId="{FA61BCE0-F818-4B81-BE1C-C10CD3127F52}" srcId="{7ADEB93D-CB0C-4959-9A13-FF1D4420FECD}" destId="{FFBF7307-0972-4D0F-B515-C41BE2026014}" srcOrd="5" destOrd="0" parTransId="{91E3229F-714E-46EA-B8CC-F123B2868586}" sibTransId="{62EF03FA-DAC6-4306-A4F8-DF956945AADA}"/>
    <dgm:cxn modelId="{02640AAE-991D-9448-8BC3-57DCB0048B05}" type="presParOf" srcId="{270202D8-B7D2-6B48-BC38-AEDD720CFFE9}" destId="{6F5F0254-17EF-324D-8788-9A4E6E09357C}" srcOrd="0" destOrd="0" presId="urn:microsoft.com/office/officeart/2008/layout/LinedList"/>
    <dgm:cxn modelId="{5649576E-731E-7A45-9C88-432A986C30E4}" type="presParOf" srcId="{270202D8-B7D2-6B48-BC38-AEDD720CFFE9}" destId="{C0DD915F-9BB8-294E-AC03-E07DEE3028E5}" srcOrd="1" destOrd="0" presId="urn:microsoft.com/office/officeart/2008/layout/LinedList"/>
    <dgm:cxn modelId="{75CAC735-13D9-9C4C-8249-E44A9EBD5E52}" type="presParOf" srcId="{C0DD915F-9BB8-294E-AC03-E07DEE3028E5}" destId="{E658963E-5DB1-5A4C-BA2A-1495C7DA94AF}" srcOrd="0" destOrd="0" presId="urn:microsoft.com/office/officeart/2008/layout/LinedList"/>
    <dgm:cxn modelId="{AEEA9DD7-FC1B-E140-9071-5CD54685E046}" type="presParOf" srcId="{C0DD915F-9BB8-294E-AC03-E07DEE3028E5}" destId="{6118F822-59E7-6642-B524-A62D846D00B8}" srcOrd="1" destOrd="0" presId="urn:microsoft.com/office/officeart/2008/layout/LinedList"/>
    <dgm:cxn modelId="{206BDB99-CC27-F64E-BBB9-679053F32BD1}" type="presParOf" srcId="{270202D8-B7D2-6B48-BC38-AEDD720CFFE9}" destId="{B0E21533-6585-6D4E-8DD1-0AC7BCB108B8}" srcOrd="2" destOrd="0" presId="urn:microsoft.com/office/officeart/2008/layout/LinedList"/>
    <dgm:cxn modelId="{BE35F32D-7CE7-3F4F-858E-EE6268268BD6}" type="presParOf" srcId="{270202D8-B7D2-6B48-BC38-AEDD720CFFE9}" destId="{EDFF60B1-FA43-7744-A499-FF89C40FAA13}" srcOrd="3" destOrd="0" presId="urn:microsoft.com/office/officeart/2008/layout/LinedList"/>
    <dgm:cxn modelId="{282B1B5E-3349-3C4D-B590-25DF544C23BC}" type="presParOf" srcId="{EDFF60B1-FA43-7744-A499-FF89C40FAA13}" destId="{E0D3C292-7929-A446-A2C1-26A5C087D8C0}" srcOrd="0" destOrd="0" presId="urn:microsoft.com/office/officeart/2008/layout/LinedList"/>
    <dgm:cxn modelId="{0551D993-7C6B-6D49-AACA-C9EC94713A81}" type="presParOf" srcId="{EDFF60B1-FA43-7744-A499-FF89C40FAA13}" destId="{D9DB741D-2C14-D341-9F26-A86D06C98ABA}" srcOrd="1" destOrd="0" presId="urn:microsoft.com/office/officeart/2008/layout/LinedList"/>
    <dgm:cxn modelId="{E104A9C9-F286-504B-BA8E-E0494B1B8309}" type="presParOf" srcId="{270202D8-B7D2-6B48-BC38-AEDD720CFFE9}" destId="{CEEB18BE-1F57-ED42-9DA0-E476EC3323AB}" srcOrd="4" destOrd="0" presId="urn:microsoft.com/office/officeart/2008/layout/LinedList"/>
    <dgm:cxn modelId="{ACE0C1B0-173A-D540-AEE1-C60FF581B879}" type="presParOf" srcId="{270202D8-B7D2-6B48-BC38-AEDD720CFFE9}" destId="{C82EA8B1-5184-AE48-AFCB-0DDB3899B3FA}" srcOrd="5" destOrd="0" presId="urn:microsoft.com/office/officeart/2008/layout/LinedList"/>
    <dgm:cxn modelId="{13627489-8D28-6447-AB78-B81C63E979EF}" type="presParOf" srcId="{C82EA8B1-5184-AE48-AFCB-0DDB3899B3FA}" destId="{0AE837D3-0C57-5D48-8C7B-7BCF44B94A34}" srcOrd="0" destOrd="0" presId="urn:microsoft.com/office/officeart/2008/layout/LinedList"/>
    <dgm:cxn modelId="{C59CF86B-70DC-D74D-80B3-E92594E1D8BB}" type="presParOf" srcId="{C82EA8B1-5184-AE48-AFCB-0DDB3899B3FA}" destId="{E4B5460E-8247-964E-A13C-656B3E5D9E3B}" srcOrd="1" destOrd="0" presId="urn:microsoft.com/office/officeart/2008/layout/LinedList"/>
    <dgm:cxn modelId="{E1C29AB4-7FEF-0144-A75A-48D8FAD79114}" type="presParOf" srcId="{270202D8-B7D2-6B48-BC38-AEDD720CFFE9}" destId="{C5A1D933-7B2D-824B-A7C0-8650C4A8FBA1}" srcOrd="6" destOrd="0" presId="urn:microsoft.com/office/officeart/2008/layout/LinedList"/>
    <dgm:cxn modelId="{02756356-F399-AE44-8CDA-1CB57C3EC4EE}" type="presParOf" srcId="{270202D8-B7D2-6B48-BC38-AEDD720CFFE9}" destId="{E8590280-B4ED-2749-B291-9DA2D5DB94FE}" srcOrd="7" destOrd="0" presId="urn:microsoft.com/office/officeart/2008/layout/LinedList"/>
    <dgm:cxn modelId="{0439E938-3AA9-CB4A-97C4-E951E9463479}" type="presParOf" srcId="{E8590280-B4ED-2749-B291-9DA2D5DB94FE}" destId="{C7327A65-533A-FB41-997B-8DE7EE851721}" srcOrd="0" destOrd="0" presId="urn:microsoft.com/office/officeart/2008/layout/LinedList"/>
    <dgm:cxn modelId="{9A60F72C-C7CC-624A-80CD-74137CFDAE20}" type="presParOf" srcId="{E8590280-B4ED-2749-B291-9DA2D5DB94FE}" destId="{11FF23D3-74C5-5347-BEB9-FA9C2598902C}" srcOrd="1" destOrd="0" presId="urn:microsoft.com/office/officeart/2008/layout/LinedList"/>
    <dgm:cxn modelId="{D5F696FF-6938-744C-B41E-AAC405F297B6}" type="presParOf" srcId="{270202D8-B7D2-6B48-BC38-AEDD720CFFE9}" destId="{CDE485F4-1D37-9443-ADDC-37D88392516A}" srcOrd="8" destOrd="0" presId="urn:microsoft.com/office/officeart/2008/layout/LinedList"/>
    <dgm:cxn modelId="{9B976FA0-91BB-724E-9655-28845CE25FEB}" type="presParOf" srcId="{270202D8-B7D2-6B48-BC38-AEDD720CFFE9}" destId="{C991FD9A-520D-C14F-848A-BBA47964FDF9}" srcOrd="9" destOrd="0" presId="urn:microsoft.com/office/officeart/2008/layout/LinedList"/>
    <dgm:cxn modelId="{FE57E2AE-7C8F-BE41-8A72-387550110F33}" type="presParOf" srcId="{C991FD9A-520D-C14F-848A-BBA47964FDF9}" destId="{E624BADE-1E4F-D140-B79E-BBCDFA6E79A8}" srcOrd="0" destOrd="0" presId="urn:microsoft.com/office/officeart/2008/layout/LinedList"/>
    <dgm:cxn modelId="{FB038932-B920-8241-814B-84392FA650E5}" type="presParOf" srcId="{C991FD9A-520D-C14F-848A-BBA47964FDF9}" destId="{84039FEC-2924-304F-AB52-B14B77C10383}" srcOrd="1" destOrd="0" presId="urn:microsoft.com/office/officeart/2008/layout/LinedList"/>
    <dgm:cxn modelId="{B50F121E-06F3-7B4B-979A-94F3138092E3}" type="presParOf" srcId="{270202D8-B7D2-6B48-BC38-AEDD720CFFE9}" destId="{5F8BB519-621E-7644-B0C0-3877E0FA9D48}" srcOrd="10" destOrd="0" presId="urn:microsoft.com/office/officeart/2008/layout/LinedList"/>
    <dgm:cxn modelId="{3A7B863D-42F0-B940-9966-15EF83CBD81D}" type="presParOf" srcId="{270202D8-B7D2-6B48-BC38-AEDD720CFFE9}" destId="{0A212F3B-11D2-A143-A919-B30DFA83687E}" srcOrd="11" destOrd="0" presId="urn:microsoft.com/office/officeart/2008/layout/LinedList"/>
    <dgm:cxn modelId="{51AFC5DB-05B5-5143-A7EF-7FA4AAE4DE07}" type="presParOf" srcId="{0A212F3B-11D2-A143-A919-B30DFA83687E}" destId="{9E4F7BE5-02CF-D040-AF9C-362F5CE59818}" srcOrd="0" destOrd="0" presId="urn:microsoft.com/office/officeart/2008/layout/LinedList"/>
    <dgm:cxn modelId="{43711A36-D659-364D-8D17-93FB7BED644E}" type="presParOf" srcId="{0A212F3B-11D2-A143-A919-B30DFA83687E}" destId="{57562CAC-582E-2143-AFCF-03D6A00F4AB9}" srcOrd="1" destOrd="0" presId="urn:microsoft.com/office/officeart/2008/layout/LinedList"/>
    <dgm:cxn modelId="{4986D567-55B4-2D45-A8DE-F0D02627C537}" type="presParOf" srcId="{270202D8-B7D2-6B48-BC38-AEDD720CFFE9}" destId="{BC7E0259-C28C-7A4A-856C-1F76862D25C1}" srcOrd="12" destOrd="0" presId="urn:microsoft.com/office/officeart/2008/layout/LinedList"/>
    <dgm:cxn modelId="{21EA9D7D-4223-CB46-B17C-58607F7320CA}" type="presParOf" srcId="{270202D8-B7D2-6B48-BC38-AEDD720CFFE9}" destId="{0BA3D501-C5E5-6E49-9916-94D8FAEA3727}" srcOrd="13" destOrd="0" presId="urn:microsoft.com/office/officeart/2008/layout/LinedList"/>
    <dgm:cxn modelId="{F158484D-BF8A-D04C-B3F5-708D40C7A239}" type="presParOf" srcId="{0BA3D501-C5E5-6E49-9916-94D8FAEA3727}" destId="{92F58773-456F-5E46-B65E-04A5A666E044}" srcOrd="0" destOrd="0" presId="urn:microsoft.com/office/officeart/2008/layout/LinedList"/>
    <dgm:cxn modelId="{8D955AE6-1736-614B-AA07-8D8C733DE64F}" type="presParOf" srcId="{0BA3D501-C5E5-6E49-9916-94D8FAEA3727}" destId="{5A0558EB-2598-6246-B7E9-B90D0CF2D1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AC568C-D589-4F92-BFEC-237F707890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3737A2-4401-48AE-95E3-BD5ED5C7D23A}">
      <dgm:prSet custT="1"/>
      <dgm:spPr/>
      <dgm:t>
        <a:bodyPr/>
        <a:lstStyle/>
        <a:p>
          <a:r>
            <a:rPr lang="en-US" sz="2400" b="1" dirty="0"/>
            <a:t>Size - no larger than 18" </a:t>
          </a:r>
        </a:p>
        <a:p>
          <a:r>
            <a:rPr lang="en-US" sz="2400" b="1" dirty="0"/>
            <a:t>Weight – no heavier than 5 </a:t>
          </a:r>
          <a:r>
            <a:rPr lang="en-US" sz="2400" b="1" dirty="0" err="1"/>
            <a:t>lbs</a:t>
          </a:r>
          <a:endParaRPr lang="en-US" sz="2400" b="1" dirty="0"/>
        </a:p>
      </dgm:t>
    </dgm:pt>
    <dgm:pt modelId="{C5168233-C0C0-45DA-9D15-04B868507F25}" type="parTrans" cxnId="{D4EBF928-84C0-4BEC-8894-590EB672E723}">
      <dgm:prSet/>
      <dgm:spPr/>
      <dgm:t>
        <a:bodyPr/>
        <a:lstStyle/>
        <a:p>
          <a:endParaRPr lang="en-US"/>
        </a:p>
      </dgm:t>
    </dgm:pt>
    <dgm:pt modelId="{4ED5680A-221E-4C81-A028-3D390C3501EC}" type="sibTrans" cxnId="{D4EBF928-84C0-4BEC-8894-590EB672E723}">
      <dgm:prSet/>
      <dgm:spPr/>
      <dgm:t>
        <a:bodyPr/>
        <a:lstStyle/>
        <a:p>
          <a:endParaRPr lang="en-US"/>
        </a:p>
      </dgm:t>
    </dgm:pt>
    <dgm:pt modelId="{E2C17A90-C47E-4190-BD10-7D0375125832}">
      <dgm:prSet custT="1"/>
      <dgm:spPr/>
      <dgm:t>
        <a:bodyPr/>
        <a:lstStyle/>
        <a:p>
          <a:r>
            <a:rPr lang="en-US" sz="2400" b="1" dirty="0"/>
            <a:t>At least TWO photos </a:t>
          </a:r>
        </a:p>
      </dgm:t>
    </dgm:pt>
    <dgm:pt modelId="{6702F568-AEBB-462D-9CBA-E31736454F9D}" type="parTrans" cxnId="{AF3A75CD-5DC3-4D8C-8514-6E6433BE41AB}">
      <dgm:prSet/>
      <dgm:spPr/>
      <dgm:t>
        <a:bodyPr/>
        <a:lstStyle/>
        <a:p>
          <a:endParaRPr lang="en-US"/>
        </a:p>
      </dgm:t>
    </dgm:pt>
    <dgm:pt modelId="{C8840E34-61CC-4C3D-A911-B02F7140FA71}" type="sibTrans" cxnId="{AF3A75CD-5DC3-4D8C-8514-6E6433BE41AB}">
      <dgm:prSet/>
      <dgm:spPr/>
      <dgm:t>
        <a:bodyPr/>
        <a:lstStyle/>
        <a:p>
          <a:endParaRPr lang="en-US"/>
        </a:p>
      </dgm:t>
    </dgm:pt>
    <dgm:pt modelId="{3BBC3F58-4FF8-4CEB-8833-218A8A854A59}">
      <dgm:prSet custT="1"/>
      <dgm:spPr/>
      <dgm:t>
        <a:bodyPr/>
        <a:lstStyle/>
        <a:p>
          <a:r>
            <a:rPr lang="en-US" sz="2400" b="1" dirty="0"/>
            <a:t>Entry Form – complete, legible, signed (including the Auxiliary section), with the typed essay</a:t>
          </a:r>
        </a:p>
      </dgm:t>
    </dgm:pt>
    <dgm:pt modelId="{2A027602-C2B8-4E64-863B-4E312E9F6E54}" type="parTrans" cxnId="{9F0983A3-CD3D-4363-95C8-F3753AE1C767}">
      <dgm:prSet/>
      <dgm:spPr/>
      <dgm:t>
        <a:bodyPr/>
        <a:lstStyle/>
        <a:p>
          <a:endParaRPr lang="en-US"/>
        </a:p>
      </dgm:t>
    </dgm:pt>
    <dgm:pt modelId="{899E1192-5611-4E49-8888-418791E76368}" type="sibTrans" cxnId="{9F0983A3-CD3D-4363-95C8-F3753AE1C767}">
      <dgm:prSet/>
      <dgm:spPr/>
      <dgm:t>
        <a:bodyPr/>
        <a:lstStyle/>
        <a:p>
          <a:endParaRPr lang="en-US"/>
        </a:p>
      </dgm:t>
    </dgm:pt>
    <dgm:pt modelId="{A890721C-9E9F-4446-A689-3E38E6EAA01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DEADLINE TO DEPARTMENT CHAIR – </a:t>
          </a:r>
        </a:p>
        <a:p>
          <a:pPr>
            <a:spcAft>
              <a:spcPts val="0"/>
            </a:spcAft>
          </a:pPr>
          <a:r>
            <a:rPr lang="en-US" sz="2800" b="1" dirty="0"/>
            <a:t>15 APRIL 2026. One entry per Auxiliary.</a:t>
          </a:r>
          <a:endParaRPr lang="en-US" sz="2800" dirty="0"/>
        </a:p>
      </dgm:t>
    </dgm:pt>
    <dgm:pt modelId="{6DADCF21-04E8-41F3-A431-6707F3AC1A5F}" type="parTrans" cxnId="{7118A6A9-27D6-4138-A33C-6823200912D5}">
      <dgm:prSet/>
      <dgm:spPr/>
      <dgm:t>
        <a:bodyPr/>
        <a:lstStyle/>
        <a:p>
          <a:endParaRPr lang="en-US"/>
        </a:p>
      </dgm:t>
    </dgm:pt>
    <dgm:pt modelId="{4069B86C-A12A-4139-BF20-A01F3F8080E3}" type="sibTrans" cxnId="{7118A6A9-27D6-4138-A33C-6823200912D5}">
      <dgm:prSet/>
      <dgm:spPr/>
      <dgm:t>
        <a:bodyPr/>
        <a:lstStyle/>
        <a:p>
          <a:endParaRPr lang="en-US"/>
        </a:p>
      </dgm:t>
    </dgm:pt>
    <dgm:pt modelId="{1FFD4B6D-0AD1-4589-8D30-190D43ACD282}">
      <dgm:prSet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</a:rPr>
            <a:t>PACKAGING – Protect these priceless masterpieces</a:t>
          </a:r>
          <a:endParaRPr lang="en-US" sz="2800" dirty="0">
            <a:solidFill>
              <a:srgbClr val="FF0000"/>
            </a:solidFill>
          </a:endParaRPr>
        </a:p>
      </dgm:t>
    </dgm:pt>
    <dgm:pt modelId="{AB7B125B-BEC4-4CDB-8AE6-7053967A2F84}" type="parTrans" cxnId="{E505CC2A-91DA-484D-A13F-36F349D5C575}">
      <dgm:prSet/>
      <dgm:spPr/>
      <dgm:t>
        <a:bodyPr/>
        <a:lstStyle/>
        <a:p>
          <a:endParaRPr lang="en-US"/>
        </a:p>
      </dgm:t>
    </dgm:pt>
    <dgm:pt modelId="{A6D11EF4-194B-4F76-92B5-9093B4524A5A}" type="sibTrans" cxnId="{E505CC2A-91DA-484D-A13F-36F349D5C575}">
      <dgm:prSet/>
      <dgm:spPr/>
      <dgm:t>
        <a:bodyPr/>
        <a:lstStyle/>
        <a:p>
          <a:endParaRPr lang="en-US"/>
        </a:p>
      </dgm:t>
    </dgm:pt>
    <dgm:pt modelId="{4832414E-B375-E049-8AA3-239EBC568CFD}" type="pres">
      <dgm:prSet presAssocID="{52AC568C-D589-4F92-BFEC-237F707890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C7A386-7A09-1540-8F19-9AF193C719E1}" type="pres">
      <dgm:prSet presAssocID="{7C3737A2-4401-48AE-95E3-BD5ED5C7D23A}" presName="thickLine" presStyleLbl="alignNode1" presStyleIdx="0" presStyleCnt="5"/>
      <dgm:spPr/>
    </dgm:pt>
    <dgm:pt modelId="{73BA0FCA-AD56-3A4B-B317-1279452AFA38}" type="pres">
      <dgm:prSet presAssocID="{7C3737A2-4401-48AE-95E3-BD5ED5C7D23A}" presName="horz1" presStyleCnt="0"/>
      <dgm:spPr/>
    </dgm:pt>
    <dgm:pt modelId="{86D6826F-2BFE-7C4F-A8C8-21E2428A97B9}" type="pres">
      <dgm:prSet presAssocID="{7C3737A2-4401-48AE-95E3-BD5ED5C7D23A}" presName="tx1" presStyleLbl="revTx" presStyleIdx="0" presStyleCnt="5"/>
      <dgm:spPr/>
      <dgm:t>
        <a:bodyPr/>
        <a:lstStyle/>
        <a:p>
          <a:endParaRPr lang="en-US"/>
        </a:p>
      </dgm:t>
    </dgm:pt>
    <dgm:pt modelId="{6E16E50A-4797-1147-824B-76BB81EFD136}" type="pres">
      <dgm:prSet presAssocID="{7C3737A2-4401-48AE-95E3-BD5ED5C7D23A}" presName="vert1" presStyleCnt="0"/>
      <dgm:spPr/>
    </dgm:pt>
    <dgm:pt modelId="{F39EE41B-3A7B-F346-8648-A0916AE79164}" type="pres">
      <dgm:prSet presAssocID="{E2C17A90-C47E-4190-BD10-7D0375125832}" presName="thickLine" presStyleLbl="alignNode1" presStyleIdx="1" presStyleCnt="5"/>
      <dgm:spPr/>
    </dgm:pt>
    <dgm:pt modelId="{1CC172CF-F7AE-9A42-B992-6D572E2F6A17}" type="pres">
      <dgm:prSet presAssocID="{E2C17A90-C47E-4190-BD10-7D0375125832}" presName="horz1" presStyleCnt="0"/>
      <dgm:spPr/>
    </dgm:pt>
    <dgm:pt modelId="{64EB3827-49D9-6B4C-8DE4-8F1D25D4E2D2}" type="pres">
      <dgm:prSet presAssocID="{E2C17A90-C47E-4190-BD10-7D0375125832}" presName="tx1" presStyleLbl="revTx" presStyleIdx="1" presStyleCnt="5"/>
      <dgm:spPr/>
      <dgm:t>
        <a:bodyPr/>
        <a:lstStyle/>
        <a:p>
          <a:endParaRPr lang="en-US"/>
        </a:p>
      </dgm:t>
    </dgm:pt>
    <dgm:pt modelId="{D46C1B0D-ECC5-0943-A3B5-8EC2DCC547BB}" type="pres">
      <dgm:prSet presAssocID="{E2C17A90-C47E-4190-BD10-7D0375125832}" presName="vert1" presStyleCnt="0"/>
      <dgm:spPr/>
    </dgm:pt>
    <dgm:pt modelId="{0403872E-3B5E-834C-8ED4-5A32D93D027F}" type="pres">
      <dgm:prSet presAssocID="{3BBC3F58-4FF8-4CEB-8833-218A8A854A59}" presName="thickLine" presStyleLbl="alignNode1" presStyleIdx="2" presStyleCnt="5"/>
      <dgm:spPr/>
    </dgm:pt>
    <dgm:pt modelId="{9108283D-A544-A940-A9A3-71A7F256939D}" type="pres">
      <dgm:prSet presAssocID="{3BBC3F58-4FF8-4CEB-8833-218A8A854A59}" presName="horz1" presStyleCnt="0"/>
      <dgm:spPr/>
    </dgm:pt>
    <dgm:pt modelId="{511FAB54-8601-9449-AF37-2E61A3640C3D}" type="pres">
      <dgm:prSet presAssocID="{3BBC3F58-4FF8-4CEB-8833-218A8A854A59}" presName="tx1" presStyleLbl="revTx" presStyleIdx="2" presStyleCnt="5"/>
      <dgm:spPr/>
      <dgm:t>
        <a:bodyPr/>
        <a:lstStyle/>
        <a:p>
          <a:endParaRPr lang="en-US"/>
        </a:p>
      </dgm:t>
    </dgm:pt>
    <dgm:pt modelId="{11AC12CD-2674-A841-BD33-E7731A23E04D}" type="pres">
      <dgm:prSet presAssocID="{3BBC3F58-4FF8-4CEB-8833-218A8A854A59}" presName="vert1" presStyleCnt="0"/>
      <dgm:spPr/>
    </dgm:pt>
    <dgm:pt modelId="{88C8BA66-4970-0D44-A8F8-4F30DD41B055}" type="pres">
      <dgm:prSet presAssocID="{A890721C-9E9F-4446-A689-3E38E6EAA019}" presName="thickLine" presStyleLbl="alignNode1" presStyleIdx="3" presStyleCnt="5"/>
      <dgm:spPr/>
    </dgm:pt>
    <dgm:pt modelId="{FDE9E411-4799-AB40-8D66-34F682AE94A3}" type="pres">
      <dgm:prSet presAssocID="{A890721C-9E9F-4446-A689-3E38E6EAA019}" presName="horz1" presStyleCnt="0"/>
      <dgm:spPr/>
    </dgm:pt>
    <dgm:pt modelId="{97C42FD0-4273-AD4C-939E-7FE8DD8C9431}" type="pres">
      <dgm:prSet presAssocID="{A890721C-9E9F-4446-A689-3E38E6EAA019}" presName="tx1" presStyleLbl="revTx" presStyleIdx="3" presStyleCnt="5"/>
      <dgm:spPr/>
      <dgm:t>
        <a:bodyPr/>
        <a:lstStyle/>
        <a:p>
          <a:endParaRPr lang="en-US"/>
        </a:p>
      </dgm:t>
    </dgm:pt>
    <dgm:pt modelId="{5B4C720A-386F-8E4B-9967-C474A8DDD7CC}" type="pres">
      <dgm:prSet presAssocID="{A890721C-9E9F-4446-A689-3E38E6EAA019}" presName="vert1" presStyleCnt="0"/>
      <dgm:spPr/>
    </dgm:pt>
    <dgm:pt modelId="{7F215A4B-7D4C-8E42-A857-501BDE7FAC84}" type="pres">
      <dgm:prSet presAssocID="{1FFD4B6D-0AD1-4589-8D30-190D43ACD282}" presName="thickLine" presStyleLbl="alignNode1" presStyleIdx="4" presStyleCnt="5"/>
      <dgm:spPr/>
    </dgm:pt>
    <dgm:pt modelId="{8D05A5A9-C967-F84E-B267-056C9FBAE056}" type="pres">
      <dgm:prSet presAssocID="{1FFD4B6D-0AD1-4589-8D30-190D43ACD282}" presName="horz1" presStyleCnt="0"/>
      <dgm:spPr/>
    </dgm:pt>
    <dgm:pt modelId="{7B5157E5-7163-1648-BA6C-E6773955379E}" type="pres">
      <dgm:prSet presAssocID="{1FFD4B6D-0AD1-4589-8D30-190D43ACD282}" presName="tx1" presStyleLbl="revTx" presStyleIdx="4" presStyleCnt="5"/>
      <dgm:spPr/>
      <dgm:t>
        <a:bodyPr/>
        <a:lstStyle/>
        <a:p>
          <a:endParaRPr lang="en-US"/>
        </a:p>
      </dgm:t>
    </dgm:pt>
    <dgm:pt modelId="{104D11DB-660F-FE49-8BE7-A1602D29F190}" type="pres">
      <dgm:prSet presAssocID="{1FFD4B6D-0AD1-4589-8D30-190D43ACD282}" presName="vert1" presStyleCnt="0"/>
      <dgm:spPr/>
    </dgm:pt>
  </dgm:ptLst>
  <dgm:cxnLst>
    <dgm:cxn modelId="{AF3A75CD-5DC3-4D8C-8514-6E6433BE41AB}" srcId="{52AC568C-D589-4F92-BFEC-237F70789029}" destId="{E2C17A90-C47E-4190-BD10-7D0375125832}" srcOrd="1" destOrd="0" parTransId="{6702F568-AEBB-462D-9CBA-E31736454F9D}" sibTransId="{C8840E34-61CC-4C3D-A911-B02F7140FA71}"/>
    <dgm:cxn modelId="{E505CC2A-91DA-484D-A13F-36F349D5C575}" srcId="{52AC568C-D589-4F92-BFEC-237F70789029}" destId="{1FFD4B6D-0AD1-4589-8D30-190D43ACD282}" srcOrd="4" destOrd="0" parTransId="{AB7B125B-BEC4-4CDB-8AE6-7053967A2F84}" sibTransId="{A6D11EF4-194B-4F76-92B5-9093B4524A5A}"/>
    <dgm:cxn modelId="{4D4CF124-96A3-144F-8DD3-FCF8868549E3}" type="presOf" srcId="{E2C17A90-C47E-4190-BD10-7D0375125832}" destId="{64EB3827-49D9-6B4C-8DE4-8F1D25D4E2D2}" srcOrd="0" destOrd="0" presId="urn:microsoft.com/office/officeart/2008/layout/LinedList"/>
    <dgm:cxn modelId="{7118A6A9-27D6-4138-A33C-6823200912D5}" srcId="{52AC568C-D589-4F92-BFEC-237F70789029}" destId="{A890721C-9E9F-4446-A689-3E38E6EAA019}" srcOrd="3" destOrd="0" parTransId="{6DADCF21-04E8-41F3-A431-6707F3AC1A5F}" sibTransId="{4069B86C-A12A-4139-BF20-A01F3F8080E3}"/>
    <dgm:cxn modelId="{1673CE44-C1AC-A741-9E7C-263A724DF970}" type="presOf" srcId="{3BBC3F58-4FF8-4CEB-8833-218A8A854A59}" destId="{511FAB54-8601-9449-AF37-2E61A3640C3D}" srcOrd="0" destOrd="0" presId="urn:microsoft.com/office/officeart/2008/layout/LinedList"/>
    <dgm:cxn modelId="{05A85551-E31E-8D40-9012-89B40E2F7F83}" type="presOf" srcId="{A890721C-9E9F-4446-A689-3E38E6EAA019}" destId="{97C42FD0-4273-AD4C-939E-7FE8DD8C9431}" srcOrd="0" destOrd="0" presId="urn:microsoft.com/office/officeart/2008/layout/LinedList"/>
    <dgm:cxn modelId="{37B93B6B-C1E6-5849-B472-C1BB7884547C}" type="presOf" srcId="{52AC568C-D589-4F92-BFEC-237F70789029}" destId="{4832414E-B375-E049-8AA3-239EBC568CFD}" srcOrd="0" destOrd="0" presId="urn:microsoft.com/office/officeart/2008/layout/LinedList"/>
    <dgm:cxn modelId="{D4EBF928-84C0-4BEC-8894-590EB672E723}" srcId="{52AC568C-D589-4F92-BFEC-237F70789029}" destId="{7C3737A2-4401-48AE-95E3-BD5ED5C7D23A}" srcOrd="0" destOrd="0" parTransId="{C5168233-C0C0-45DA-9D15-04B868507F25}" sibTransId="{4ED5680A-221E-4C81-A028-3D390C3501EC}"/>
    <dgm:cxn modelId="{B77B7C87-CD00-254A-B4D2-A2E4FA8F559A}" type="presOf" srcId="{7C3737A2-4401-48AE-95E3-BD5ED5C7D23A}" destId="{86D6826F-2BFE-7C4F-A8C8-21E2428A97B9}" srcOrd="0" destOrd="0" presId="urn:microsoft.com/office/officeart/2008/layout/LinedList"/>
    <dgm:cxn modelId="{5F387A55-8E1A-EA48-8987-04DB9808038E}" type="presOf" srcId="{1FFD4B6D-0AD1-4589-8D30-190D43ACD282}" destId="{7B5157E5-7163-1648-BA6C-E6773955379E}" srcOrd="0" destOrd="0" presId="urn:microsoft.com/office/officeart/2008/layout/LinedList"/>
    <dgm:cxn modelId="{9F0983A3-CD3D-4363-95C8-F3753AE1C767}" srcId="{52AC568C-D589-4F92-BFEC-237F70789029}" destId="{3BBC3F58-4FF8-4CEB-8833-218A8A854A59}" srcOrd="2" destOrd="0" parTransId="{2A027602-C2B8-4E64-863B-4E312E9F6E54}" sibTransId="{899E1192-5611-4E49-8888-418791E76368}"/>
    <dgm:cxn modelId="{5D3BBA1F-9016-4640-994F-4DEB98D6637A}" type="presParOf" srcId="{4832414E-B375-E049-8AA3-239EBC568CFD}" destId="{3FC7A386-7A09-1540-8F19-9AF193C719E1}" srcOrd="0" destOrd="0" presId="urn:microsoft.com/office/officeart/2008/layout/LinedList"/>
    <dgm:cxn modelId="{E0498D3B-5B04-064A-8B00-8D2037E27870}" type="presParOf" srcId="{4832414E-B375-E049-8AA3-239EBC568CFD}" destId="{73BA0FCA-AD56-3A4B-B317-1279452AFA38}" srcOrd="1" destOrd="0" presId="urn:microsoft.com/office/officeart/2008/layout/LinedList"/>
    <dgm:cxn modelId="{0836778E-E838-A641-A397-7495FAC18A05}" type="presParOf" srcId="{73BA0FCA-AD56-3A4B-B317-1279452AFA38}" destId="{86D6826F-2BFE-7C4F-A8C8-21E2428A97B9}" srcOrd="0" destOrd="0" presId="urn:microsoft.com/office/officeart/2008/layout/LinedList"/>
    <dgm:cxn modelId="{72E164BE-6DEF-AC4D-9C32-5D7D062EA6C0}" type="presParOf" srcId="{73BA0FCA-AD56-3A4B-B317-1279452AFA38}" destId="{6E16E50A-4797-1147-824B-76BB81EFD136}" srcOrd="1" destOrd="0" presId="urn:microsoft.com/office/officeart/2008/layout/LinedList"/>
    <dgm:cxn modelId="{A8BB19CC-B3E2-1A4E-A73A-849A9D61DA06}" type="presParOf" srcId="{4832414E-B375-E049-8AA3-239EBC568CFD}" destId="{F39EE41B-3A7B-F346-8648-A0916AE79164}" srcOrd="2" destOrd="0" presId="urn:microsoft.com/office/officeart/2008/layout/LinedList"/>
    <dgm:cxn modelId="{7AEFE667-8789-A346-99F4-14D9D34E55A1}" type="presParOf" srcId="{4832414E-B375-E049-8AA3-239EBC568CFD}" destId="{1CC172CF-F7AE-9A42-B992-6D572E2F6A17}" srcOrd="3" destOrd="0" presId="urn:microsoft.com/office/officeart/2008/layout/LinedList"/>
    <dgm:cxn modelId="{1C8532C8-3297-EC41-839E-43A8C3333652}" type="presParOf" srcId="{1CC172CF-F7AE-9A42-B992-6D572E2F6A17}" destId="{64EB3827-49D9-6B4C-8DE4-8F1D25D4E2D2}" srcOrd="0" destOrd="0" presId="urn:microsoft.com/office/officeart/2008/layout/LinedList"/>
    <dgm:cxn modelId="{5B3E7ADE-A817-C54E-92ED-C74B8ACAF7F5}" type="presParOf" srcId="{1CC172CF-F7AE-9A42-B992-6D572E2F6A17}" destId="{D46C1B0D-ECC5-0943-A3B5-8EC2DCC547BB}" srcOrd="1" destOrd="0" presId="urn:microsoft.com/office/officeart/2008/layout/LinedList"/>
    <dgm:cxn modelId="{0F39E4B1-B81A-1D46-A74D-A281A0E859D0}" type="presParOf" srcId="{4832414E-B375-E049-8AA3-239EBC568CFD}" destId="{0403872E-3B5E-834C-8ED4-5A32D93D027F}" srcOrd="4" destOrd="0" presId="urn:microsoft.com/office/officeart/2008/layout/LinedList"/>
    <dgm:cxn modelId="{50F7C198-1BFB-A049-BD24-2E472F34E5D0}" type="presParOf" srcId="{4832414E-B375-E049-8AA3-239EBC568CFD}" destId="{9108283D-A544-A940-A9A3-71A7F256939D}" srcOrd="5" destOrd="0" presId="urn:microsoft.com/office/officeart/2008/layout/LinedList"/>
    <dgm:cxn modelId="{0E86A15B-A489-BE48-83A7-05988CC6171D}" type="presParOf" srcId="{9108283D-A544-A940-A9A3-71A7F256939D}" destId="{511FAB54-8601-9449-AF37-2E61A3640C3D}" srcOrd="0" destOrd="0" presId="urn:microsoft.com/office/officeart/2008/layout/LinedList"/>
    <dgm:cxn modelId="{906C2D18-8585-B648-8607-A33E0B4E7CE6}" type="presParOf" srcId="{9108283D-A544-A940-A9A3-71A7F256939D}" destId="{11AC12CD-2674-A841-BD33-E7731A23E04D}" srcOrd="1" destOrd="0" presId="urn:microsoft.com/office/officeart/2008/layout/LinedList"/>
    <dgm:cxn modelId="{E800D62E-1365-AB4F-ADFC-C0A3E5EC42E3}" type="presParOf" srcId="{4832414E-B375-E049-8AA3-239EBC568CFD}" destId="{88C8BA66-4970-0D44-A8F8-4F30DD41B055}" srcOrd="6" destOrd="0" presId="urn:microsoft.com/office/officeart/2008/layout/LinedList"/>
    <dgm:cxn modelId="{13B8A85B-DF3F-B24D-B093-1EA106624EA3}" type="presParOf" srcId="{4832414E-B375-E049-8AA3-239EBC568CFD}" destId="{FDE9E411-4799-AB40-8D66-34F682AE94A3}" srcOrd="7" destOrd="0" presId="urn:microsoft.com/office/officeart/2008/layout/LinedList"/>
    <dgm:cxn modelId="{05F65D41-6CB6-8C40-9AB9-0910A71D0AB8}" type="presParOf" srcId="{FDE9E411-4799-AB40-8D66-34F682AE94A3}" destId="{97C42FD0-4273-AD4C-939E-7FE8DD8C9431}" srcOrd="0" destOrd="0" presId="urn:microsoft.com/office/officeart/2008/layout/LinedList"/>
    <dgm:cxn modelId="{BE1DCC8C-0404-FA4D-9ED6-DAE14ACDA85E}" type="presParOf" srcId="{FDE9E411-4799-AB40-8D66-34F682AE94A3}" destId="{5B4C720A-386F-8E4B-9967-C474A8DDD7CC}" srcOrd="1" destOrd="0" presId="urn:microsoft.com/office/officeart/2008/layout/LinedList"/>
    <dgm:cxn modelId="{FCD2D275-8579-874E-BC61-0DAFCCC26978}" type="presParOf" srcId="{4832414E-B375-E049-8AA3-239EBC568CFD}" destId="{7F215A4B-7D4C-8E42-A857-501BDE7FAC84}" srcOrd="8" destOrd="0" presId="urn:microsoft.com/office/officeart/2008/layout/LinedList"/>
    <dgm:cxn modelId="{A765A665-714C-0D4E-9D40-9E1CCEE2C74A}" type="presParOf" srcId="{4832414E-B375-E049-8AA3-239EBC568CFD}" destId="{8D05A5A9-C967-F84E-B267-056C9FBAE056}" srcOrd="9" destOrd="0" presId="urn:microsoft.com/office/officeart/2008/layout/LinedList"/>
    <dgm:cxn modelId="{B0C31359-ABC4-114F-9AF0-F444E0B22838}" type="presParOf" srcId="{8D05A5A9-C967-F84E-B267-056C9FBAE056}" destId="{7B5157E5-7163-1648-BA6C-E6773955379E}" srcOrd="0" destOrd="0" presId="urn:microsoft.com/office/officeart/2008/layout/LinedList"/>
    <dgm:cxn modelId="{21F7616D-6400-6C4F-BFFC-6C0A5D72EB35}" type="presParOf" srcId="{8D05A5A9-C967-F84E-B267-056C9FBAE056}" destId="{104D11DB-660F-FE49-8BE7-A1602D29F1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/>
      <dgm:spPr>
        <a:solidFill>
          <a:srgbClr val="327BE5">
            <a:alpha val="92549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The Scholarships program provides opportunity to show patriotism through creative writing and art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E6264BE6-E846-45D4-8E46-9178D3B5586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The Youth Activities program sponsors and works with many different groups</a:t>
          </a:r>
        </a:p>
      </dgm:t>
    </dgm:pt>
    <dgm:pt modelId="{357F0C37-A184-4ABB-83BE-BC59133D68EA}" type="parTrans" cxnId="{3BE5D1B2-4A9F-40BF-B312-D0B1FAB1113F}">
      <dgm:prSet/>
      <dgm:spPr/>
      <dgm:t>
        <a:bodyPr/>
        <a:lstStyle/>
        <a:p>
          <a:endParaRPr lang="en-US"/>
        </a:p>
      </dgm:t>
    </dgm:pt>
    <dgm:pt modelId="{E1A8589C-36BC-4117-B8F2-804E854AA168}" type="sibTrans" cxnId="{3BE5D1B2-4A9F-40BF-B312-D0B1FAB1113F}">
      <dgm:prSet/>
      <dgm:spPr/>
      <dgm:t>
        <a:bodyPr/>
        <a:lstStyle/>
        <a:p>
          <a:endParaRPr lang="en-US"/>
        </a:p>
      </dgm:t>
    </dgm:pt>
    <dgm:pt modelId="{6F3939C5-A99E-4153-8848-A98F7A64A574}">
      <dgm:prSet/>
      <dgm:spPr>
        <a:solidFill>
          <a:srgbClr val="70AD47">
            <a:alpha val="84314"/>
          </a:srgbClr>
        </a:solidFill>
      </dgm:spPr>
      <dgm:t>
        <a:bodyPr/>
        <a:lstStyle/>
        <a:p>
          <a:r>
            <a:rPr lang="en-US" dirty="0"/>
            <a:t>The Scholarships program promotes Art scholarships for grades 9-12</a:t>
          </a:r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>
              <a:highlight>
                <a:srgbClr val="A46FA9"/>
              </a:highlight>
            </a:rPr>
            <a:t>The Youth program promotes an art contest grades K-8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8B72D5E-8DB4-6149-9520-FD07D34F7694}" type="pres">
      <dgm:prSet presAssocID="{8B2ECCD1-F6AB-4BF1-AE3E-EBFB256FFB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879D-23F4-6944-9E93-FB35381DED12}" type="pres">
      <dgm:prSet presAssocID="{8B2ECCD1-F6AB-4BF1-AE3E-EBFB256FFB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F419-BF09-2142-BD04-02A4051CFA29}" type="pres">
      <dgm:prSet presAssocID="{8B2ECCD1-F6AB-4BF1-AE3E-EBFB256FFB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3352-D5ED-F843-A2E5-E351E0C01229}" type="pres">
      <dgm:prSet presAssocID="{8B2ECCD1-F6AB-4BF1-AE3E-EBFB256FFB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DB3E-FE36-7341-97DF-FC7EDC6E1345}" type="pres">
      <dgm:prSet presAssocID="{8B2ECCD1-F6AB-4BF1-AE3E-EBFB256FFB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6F11-42F4-8245-B246-99D7DD9BE021}" type="pres">
      <dgm:prSet presAssocID="{8B2ECCD1-F6AB-4BF1-AE3E-EBFB256FFB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61563-2A12-C84F-95A9-3B22FB7DF478}" type="pres">
      <dgm:prSet presAssocID="{8B2ECCD1-F6AB-4BF1-AE3E-EBFB256FFB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05732-9B72-4C4A-887A-EF06FD30A9A1}" type="pres">
      <dgm:prSet presAssocID="{8B2ECCD1-F6AB-4BF1-AE3E-EBFB256F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4176-BA03-7444-9024-E9DC4FA794FB}" type="pres">
      <dgm:prSet presAssocID="{8B2ECCD1-F6AB-4BF1-AE3E-EBFB256F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4C19-0D90-D74F-91E0-5D918F2EF716}" type="pres">
      <dgm:prSet presAssocID="{8B2ECCD1-F6AB-4BF1-AE3E-EBFB256F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5CA22-134E-A949-8D32-C13BC5BF1A1A}" type="pres">
      <dgm:prSet presAssocID="{8B2ECCD1-F6AB-4BF1-AE3E-EBFB256F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603FA-79A6-42B2-9D03-96774CBC2A76}" srcId="{8B2ECCD1-F6AB-4BF1-AE3E-EBFB256FFBBF}" destId="{6F3939C5-A99E-4153-8848-A98F7A64A574}" srcOrd="2" destOrd="0" parTransId="{264B49B9-AB3C-48CD-8D9B-48437D06368C}" sibTransId="{2272FC34-86DE-4242-97D1-2AA24BFCA0C4}"/>
    <dgm:cxn modelId="{69717139-A6F5-8F42-B90E-5EB1C354B00B}" type="presOf" srcId="{405914B8-D9B8-AA42-822A-6E1A46B9C758}" destId="{5ED5CA22-134E-A949-8D32-C13BC5BF1A1A}" srcOrd="1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E229094-2B57-234A-A580-500E6AF8BFB2}" type="presOf" srcId="{E6264BE6-E846-45D4-8E46-9178D3B55867}" destId="{AA404176-BA03-7444-9024-E9DC4FA794FB}" srcOrd="1" destOrd="0" presId="urn:microsoft.com/office/officeart/2005/8/layout/vProcess5"/>
    <dgm:cxn modelId="{D98420D4-A395-EB42-85BA-CB602182CB35}" type="presOf" srcId="{F280FB04-736A-4B41-9A7B-215B31E075E2}" destId="{60A05732-9B72-4C4A-887A-EF06FD30A9A1}" srcOrd="1" destOrd="0" presId="urn:microsoft.com/office/officeart/2005/8/layout/vProcess5"/>
    <dgm:cxn modelId="{C3F64AB5-2202-C44A-90A3-A9641A44544B}" type="presOf" srcId="{E6264BE6-E846-45D4-8E46-9178D3B55867}" destId="{3375879D-23F4-6944-9E93-FB35381DED12}" srcOrd="0" destOrd="0" presId="urn:microsoft.com/office/officeart/2005/8/layout/vProcess5"/>
    <dgm:cxn modelId="{6C4A9495-B3D7-3745-ACA1-03DCD01BA97A}" type="presOf" srcId="{6F3939C5-A99E-4153-8848-A98F7A64A574}" destId="{163A4C19-0D90-D74F-91E0-5D918F2EF716}" srcOrd="1" destOrd="0" presId="urn:microsoft.com/office/officeart/2005/8/layout/vProcess5"/>
    <dgm:cxn modelId="{9320A4C4-6264-744C-899F-B813E905C43F}" type="presOf" srcId="{405914B8-D9B8-AA42-822A-6E1A46B9C758}" destId="{9FAF3352-D5ED-F843-A2E5-E351E0C01229}" srcOrd="0" destOrd="0" presId="urn:microsoft.com/office/officeart/2005/8/layout/vProcess5"/>
    <dgm:cxn modelId="{558E56E2-068C-974C-83DA-3336324FD641}" type="presOf" srcId="{F280FB04-736A-4B41-9A7B-215B31E075E2}" destId="{F8B72D5E-8DB4-6149-9520-FD07D34F7694}" srcOrd="0" destOrd="0" presId="urn:microsoft.com/office/officeart/2005/8/layout/vProcess5"/>
    <dgm:cxn modelId="{081743B3-181A-C74B-A7BD-0527A8C8D537}" srcId="{8B2ECCD1-F6AB-4BF1-AE3E-EBFB256FFBBF}" destId="{405914B8-D9B8-AA42-822A-6E1A46B9C758}" srcOrd="3" destOrd="0" parTransId="{DFE347E2-BACB-9844-BDCE-BFF79A817968}" sibTransId="{8AB9A2CA-D16D-FB48-8383-EAF596E78F20}"/>
    <dgm:cxn modelId="{6DDBD496-2487-5C4B-8A77-723E2A6BC8AD}" type="presOf" srcId="{6F3939C5-A99E-4153-8848-A98F7A64A574}" destId="{11F9F419-BF09-2142-BD04-02A4051CFA29}" srcOrd="0" destOrd="0" presId="urn:microsoft.com/office/officeart/2005/8/layout/vProcess5"/>
    <dgm:cxn modelId="{3BE5D1B2-4A9F-40BF-B312-D0B1FAB1113F}" srcId="{8B2ECCD1-F6AB-4BF1-AE3E-EBFB256FFBBF}" destId="{E6264BE6-E846-45D4-8E46-9178D3B55867}" srcOrd="1" destOrd="0" parTransId="{357F0C37-A184-4ABB-83BE-BC59133D68EA}" sibTransId="{E1A8589C-36BC-4117-B8F2-804E854AA168}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300C9571-4E69-D04A-97DC-F8A547DFA42F}" type="presOf" srcId="{2272FC34-86DE-4242-97D1-2AA24BFCA0C4}" destId="{92461563-2A12-C84F-95A9-3B22FB7DF478}" srcOrd="0" destOrd="0" presId="urn:microsoft.com/office/officeart/2005/8/layout/vProcess5"/>
    <dgm:cxn modelId="{2E55A5B7-4BA4-8C47-BC39-7B70C4A98E69}" type="presOf" srcId="{7120AF2F-5B98-44BF-91CF-94F805124007}" destId="{48EFDB3E-FE36-7341-97DF-FC7EDC6E1345}" srcOrd="0" destOrd="0" presId="urn:microsoft.com/office/officeart/2005/8/layout/vProcess5"/>
    <dgm:cxn modelId="{EDA49D05-7861-0345-A2E2-D744C0FF20DD}" type="presOf" srcId="{E1A8589C-36BC-4117-B8F2-804E854AA168}" destId="{E48A6F11-42F4-8245-B246-99D7DD9BE021}" srcOrd="0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3E491ACD-CFD5-0A4B-9A6B-C0E5464B171D}" type="presParOf" srcId="{BC2ABBEA-535E-2F41-8502-B302A1F232AB}" destId="{F8B72D5E-8DB4-6149-9520-FD07D34F7694}" srcOrd="1" destOrd="0" presId="urn:microsoft.com/office/officeart/2005/8/layout/vProcess5"/>
    <dgm:cxn modelId="{111A573A-DDFD-8941-BE13-8EE4B4C9EC2A}" type="presParOf" srcId="{BC2ABBEA-535E-2F41-8502-B302A1F232AB}" destId="{3375879D-23F4-6944-9E93-FB35381DED12}" srcOrd="2" destOrd="0" presId="urn:microsoft.com/office/officeart/2005/8/layout/vProcess5"/>
    <dgm:cxn modelId="{16FED39B-DF3C-C044-A9B4-AF62CF16313D}" type="presParOf" srcId="{BC2ABBEA-535E-2F41-8502-B302A1F232AB}" destId="{11F9F419-BF09-2142-BD04-02A4051CFA29}" srcOrd="3" destOrd="0" presId="urn:microsoft.com/office/officeart/2005/8/layout/vProcess5"/>
    <dgm:cxn modelId="{3A01E257-76A3-4A46-8F3B-74C8BF9C7460}" type="presParOf" srcId="{BC2ABBEA-535E-2F41-8502-B302A1F232AB}" destId="{9FAF3352-D5ED-F843-A2E5-E351E0C01229}" srcOrd="4" destOrd="0" presId="urn:microsoft.com/office/officeart/2005/8/layout/vProcess5"/>
    <dgm:cxn modelId="{D6B0A385-0CDF-DE47-B937-B5C93947F667}" type="presParOf" srcId="{BC2ABBEA-535E-2F41-8502-B302A1F232AB}" destId="{48EFDB3E-FE36-7341-97DF-FC7EDC6E1345}" srcOrd="5" destOrd="0" presId="urn:microsoft.com/office/officeart/2005/8/layout/vProcess5"/>
    <dgm:cxn modelId="{414B21ED-9A97-F949-A1F6-D98D7254153B}" type="presParOf" srcId="{BC2ABBEA-535E-2F41-8502-B302A1F232AB}" destId="{E48A6F11-42F4-8245-B246-99D7DD9BE021}" srcOrd="6" destOrd="0" presId="urn:microsoft.com/office/officeart/2005/8/layout/vProcess5"/>
    <dgm:cxn modelId="{0FAB58AA-1A83-1044-88C6-15C767299C66}" type="presParOf" srcId="{BC2ABBEA-535E-2F41-8502-B302A1F232AB}" destId="{92461563-2A12-C84F-95A9-3B22FB7DF478}" srcOrd="7" destOrd="0" presId="urn:microsoft.com/office/officeart/2005/8/layout/vProcess5"/>
    <dgm:cxn modelId="{06709DFB-6CFE-A04C-94ED-D59C79B45B68}" type="presParOf" srcId="{BC2ABBEA-535E-2F41-8502-B302A1F232AB}" destId="{60A05732-9B72-4C4A-887A-EF06FD30A9A1}" srcOrd="8" destOrd="0" presId="urn:microsoft.com/office/officeart/2005/8/layout/vProcess5"/>
    <dgm:cxn modelId="{684F1C17-4296-0240-A55C-2A973A0DC176}" type="presParOf" srcId="{BC2ABBEA-535E-2F41-8502-B302A1F232AB}" destId="{AA404176-BA03-7444-9024-E9DC4FA794FB}" srcOrd="9" destOrd="0" presId="urn:microsoft.com/office/officeart/2005/8/layout/vProcess5"/>
    <dgm:cxn modelId="{A9C55BA2-7010-6348-A97F-FAEFDB09BDCD}" type="presParOf" srcId="{BC2ABBEA-535E-2F41-8502-B302A1F232AB}" destId="{163A4C19-0D90-D74F-91E0-5D918F2EF716}" srcOrd="10" destOrd="0" presId="urn:microsoft.com/office/officeart/2005/8/layout/vProcess5"/>
    <dgm:cxn modelId="{BDFBA91A-5666-694F-9C17-A0296C3EA318}" type="presParOf" srcId="{BC2ABBEA-535E-2F41-8502-B302A1F232AB}" destId="{5ED5CA22-134E-A949-8D32-C13BC5BF1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E219992-D088-174C-99DA-6EA7F882BE4A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B86C67-4895-9944-B365-776CE8E1EA02}">
      <dgm:prSet phldrT="[Text]" custT="1"/>
      <dgm:spPr>
        <a:solidFill>
          <a:schemeClr val="accent4">
            <a:lumMod val="60000"/>
            <a:lumOff val="40000"/>
            <a:alpha val="73000"/>
          </a:schemeClr>
        </a:solidFill>
        <a:ln>
          <a:noFill/>
        </a:ln>
      </dgm:spPr>
      <dgm:t>
        <a:bodyPr vert="horz" lIns="0" rIns="0"/>
        <a:lstStyle/>
        <a:p>
          <a:r>
            <a:rPr lang="en-US" sz="2000" b="1" dirty="0">
              <a:solidFill>
                <a:srgbClr val="0070C0"/>
              </a:solidFill>
            </a:rPr>
            <a:t>Sponsor and work with local groups</a:t>
          </a:r>
        </a:p>
      </dgm:t>
    </dgm:pt>
    <dgm:pt modelId="{01E54B5C-A8CB-E149-865E-1FC468DD6E64}" type="parTrans" cxnId="{8D043075-3A51-0545-A403-8988BBFEEFD2}">
      <dgm:prSet/>
      <dgm:spPr/>
      <dgm:t>
        <a:bodyPr/>
        <a:lstStyle/>
        <a:p>
          <a:endParaRPr lang="en-US"/>
        </a:p>
      </dgm:t>
    </dgm:pt>
    <dgm:pt modelId="{5255072E-2941-1A4A-9117-C022C190D3F7}" type="sibTrans" cxnId="{8D043075-3A51-0545-A403-8988BBFEEFD2}">
      <dgm:prSet/>
      <dgm:spPr/>
      <dgm:t>
        <a:bodyPr/>
        <a:lstStyle/>
        <a:p>
          <a:endParaRPr lang="en-US"/>
        </a:p>
      </dgm:t>
    </dgm:pt>
    <dgm:pt modelId="{26EE713B-94AF-3046-9412-4D6CE8DBC67C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700" b="1" dirty="0">
              <a:solidFill>
                <a:srgbClr val="0070C0"/>
              </a:solidFill>
            </a:rPr>
            <a:t>Faith-based youth groups</a:t>
          </a:r>
        </a:p>
      </dgm:t>
    </dgm:pt>
    <dgm:pt modelId="{19D82AA2-E1CC-B944-A08B-6E8B990A4E76}" type="parTrans" cxnId="{66738E1F-B591-8D4E-8E8C-F072BE6FCFC5}">
      <dgm:prSet/>
      <dgm:spPr/>
      <dgm:t>
        <a:bodyPr/>
        <a:lstStyle/>
        <a:p>
          <a:endParaRPr lang="en-US"/>
        </a:p>
      </dgm:t>
    </dgm:pt>
    <dgm:pt modelId="{7848C405-7D51-AA43-AAD3-35958EE35FDB}" type="sibTrans" cxnId="{66738E1F-B591-8D4E-8E8C-F072BE6FCFC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EB03A5A-DBC2-C14B-990B-7942B0D73A4A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 lIns="0" rIns="0"/>
        <a:lstStyle/>
        <a:p>
          <a:r>
            <a:rPr lang="en-US" sz="1700" b="1" dirty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After-school programs</a:t>
          </a:r>
        </a:p>
      </dgm:t>
    </dgm:pt>
    <dgm:pt modelId="{4F0259A3-AFB3-8248-BDF8-2F2373A9900F}" type="parTrans" cxnId="{6C92055A-6E86-FE4C-B4C4-EA74886E1F11}">
      <dgm:prSet/>
      <dgm:spPr/>
      <dgm:t>
        <a:bodyPr/>
        <a:lstStyle/>
        <a:p>
          <a:endParaRPr lang="en-US"/>
        </a:p>
      </dgm:t>
    </dgm:pt>
    <dgm:pt modelId="{52907F5C-F4F2-9448-811B-2570C7FB4394}" type="sibTrans" cxnId="{6C92055A-6E86-FE4C-B4C4-EA74886E1F1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9608E30-6AA0-1A4B-84B4-D27A06C72B2F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700" b="1" dirty="0">
              <a:solidFill>
                <a:srgbClr val="0070C0"/>
              </a:solidFill>
            </a:rPr>
            <a:t>School clubs</a:t>
          </a:r>
        </a:p>
      </dgm:t>
    </dgm:pt>
    <dgm:pt modelId="{B8FE7AA5-DD9E-3342-A57B-5FE4FB8C8394}" type="parTrans" cxnId="{D4C70369-AD96-9E44-9C11-B79ED1D5F235}">
      <dgm:prSet/>
      <dgm:spPr/>
      <dgm:t>
        <a:bodyPr/>
        <a:lstStyle/>
        <a:p>
          <a:endParaRPr lang="en-US"/>
        </a:p>
      </dgm:t>
    </dgm:pt>
    <dgm:pt modelId="{BFA9F676-DF70-E945-BE76-88F8D6A4DC7E}" type="sibTrans" cxnId="{D4C70369-AD96-9E44-9C11-B79ED1D5F23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7F111AF-74B5-2243-A2B7-A7B5897C4B98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700" b="1" dirty="0">
              <a:solidFill>
                <a:srgbClr val="0070C0"/>
              </a:solidFill>
            </a:rPr>
            <a:t>Home-school associations</a:t>
          </a:r>
        </a:p>
      </dgm:t>
    </dgm:pt>
    <dgm:pt modelId="{334C9FA3-F118-D840-8208-FC4AC046881F}" type="parTrans" cxnId="{3C676F22-DB06-1042-9FC8-D07B77530FF3}">
      <dgm:prSet/>
      <dgm:spPr/>
      <dgm:t>
        <a:bodyPr/>
        <a:lstStyle/>
        <a:p>
          <a:endParaRPr lang="en-US"/>
        </a:p>
      </dgm:t>
    </dgm:pt>
    <dgm:pt modelId="{8A9678CA-A875-C840-8327-C241DBB0D998}" type="sibTrans" cxnId="{3C676F22-DB06-1042-9FC8-D07B77530FF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54E7C89-B45B-F44E-A4B0-C17DBEA1C8F3}">
      <dgm:prSet phldrT="[Text]" custT="1"/>
      <dgm:spPr>
        <a:solidFill>
          <a:schemeClr val="bg1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en-US" sz="1700" b="1" dirty="0">
              <a:solidFill>
                <a:srgbClr val="0070C0"/>
              </a:solidFill>
            </a:rPr>
            <a:t>Youth sports teams</a:t>
          </a:r>
        </a:p>
      </dgm:t>
    </dgm:pt>
    <dgm:pt modelId="{73D31E79-2620-E341-8049-22BB0C53B9F7}" type="parTrans" cxnId="{40C2E4C1-CBBB-4E4A-8652-1740DFF6F873}">
      <dgm:prSet/>
      <dgm:spPr/>
      <dgm:t>
        <a:bodyPr/>
        <a:lstStyle/>
        <a:p>
          <a:endParaRPr lang="en-US"/>
        </a:p>
      </dgm:t>
    </dgm:pt>
    <dgm:pt modelId="{EF413403-66CE-B641-9921-CA8B6A84B8C6}" type="sibTrans" cxnId="{40C2E4C1-CBBB-4E4A-8652-1740DFF6F87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438802D-3DF9-F341-8229-7492A6D8AC13}" type="pres">
      <dgm:prSet presAssocID="{DE219992-D088-174C-99DA-6EA7F882BE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0C92ED-6211-C440-A65E-380A05840CB8}" type="pres">
      <dgm:prSet presAssocID="{59B86C67-4895-9944-B365-776CE8E1EA02}" presName="centerShape" presStyleLbl="node0" presStyleIdx="0" presStyleCnt="1" custScaleX="123596" custScaleY="121124" custLinFactNeighborY="-2052"/>
      <dgm:spPr/>
      <dgm:t>
        <a:bodyPr/>
        <a:lstStyle/>
        <a:p>
          <a:endParaRPr lang="en-US"/>
        </a:p>
      </dgm:t>
    </dgm:pt>
    <dgm:pt modelId="{54F83AD8-F348-CD46-B403-391959CED36A}" type="pres">
      <dgm:prSet presAssocID="{F54E7C89-B45B-F44E-A4B0-C17DBEA1C8F3}" presName="node" presStyleLbl="node1" presStyleIdx="0" presStyleCnt="5" custScaleX="127127" custScaleY="127127" custRadScaleRad="106781" custRadScaleInc="-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B47EC-E496-F14D-92A7-2BD1DEDBC69D}" type="pres">
      <dgm:prSet presAssocID="{F54E7C89-B45B-F44E-A4B0-C17DBEA1C8F3}" presName="dummy" presStyleCnt="0"/>
      <dgm:spPr/>
    </dgm:pt>
    <dgm:pt modelId="{F2C46393-B6C4-2042-BF7E-0385C09AC6DD}" type="pres">
      <dgm:prSet presAssocID="{EF413403-66CE-B641-9921-CA8B6A84B8C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94E9DB5-C7AE-464B-BF78-B18D30A81EEC}" type="pres">
      <dgm:prSet presAssocID="{26EE713B-94AF-3046-9412-4D6CE8DBC67C}" presName="node" presStyleLbl="node1" presStyleIdx="1" presStyleCnt="5" custScaleX="127127" custScaleY="127127" custRadScaleRad="100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B43CD-1616-C145-AEC1-86FA26AF00CF}" type="pres">
      <dgm:prSet presAssocID="{26EE713B-94AF-3046-9412-4D6CE8DBC67C}" presName="dummy" presStyleCnt="0"/>
      <dgm:spPr/>
    </dgm:pt>
    <dgm:pt modelId="{2F3ADCEF-5837-9C45-9981-2D2D2D1CDA6E}" type="pres">
      <dgm:prSet presAssocID="{7848C405-7D51-AA43-AAD3-35958EE35FD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D1D06BF-33AC-424F-8A6F-29DB47CFB9DF}" type="pres">
      <dgm:prSet presAssocID="{AEB03A5A-DBC2-C14B-990B-7942B0D73A4A}" presName="node" presStyleLbl="node1" presStyleIdx="2" presStyleCnt="5" custScaleX="127127" custScaleY="127127" custRadScaleRad="106781" custRadScaleInc="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C754F-CF74-2D4C-9BA1-4701FE8D79EC}" type="pres">
      <dgm:prSet presAssocID="{AEB03A5A-DBC2-C14B-990B-7942B0D73A4A}" presName="dummy" presStyleCnt="0"/>
      <dgm:spPr/>
    </dgm:pt>
    <dgm:pt modelId="{5835957C-2058-5F43-BC7F-414AB5618133}" type="pres">
      <dgm:prSet presAssocID="{52907F5C-F4F2-9448-811B-2570C7FB439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1402A7E-5D17-684F-8E27-A4D4F0D0E676}" type="pres">
      <dgm:prSet presAssocID="{B9608E30-6AA0-1A4B-84B4-D27A06C72B2F}" presName="node" presStyleLbl="node1" presStyleIdx="3" presStyleCnt="5" custScaleX="127127" custScaleY="127127" custRadScaleRad="104337" custRadScaleInc="-13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D8AA7-FE51-1A4F-9C7C-515C4F986DFC}" type="pres">
      <dgm:prSet presAssocID="{B9608E30-6AA0-1A4B-84B4-D27A06C72B2F}" presName="dummy" presStyleCnt="0"/>
      <dgm:spPr/>
    </dgm:pt>
    <dgm:pt modelId="{24301BD5-376E-FB44-814A-0D46253CE79C}" type="pres">
      <dgm:prSet presAssocID="{BFA9F676-DF70-E945-BE76-88F8D6A4DC7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9343904-86AB-654A-A157-2550C6F13422}" type="pres">
      <dgm:prSet presAssocID="{D7F111AF-74B5-2243-A2B7-A7B5897C4B98}" presName="node" presStyleLbl="node1" presStyleIdx="4" presStyleCnt="5" custScaleX="127127" custScaleY="127127" custRadScaleRad="104337" custRadScaleInc="13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9A573-E5E6-7F4F-B7BE-2CB9E3DF1106}" type="pres">
      <dgm:prSet presAssocID="{D7F111AF-74B5-2243-A2B7-A7B5897C4B98}" presName="dummy" presStyleCnt="0"/>
      <dgm:spPr/>
    </dgm:pt>
    <dgm:pt modelId="{D2701471-1771-DF42-A5B6-A342888995E5}" type="pres">
      <dgm:prSet presAssocID="{8A9678CA-A875-C840-8327-C241DBB0D99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0C2E4C1-CBBB-4E4A-8652-1740DFF6F873}" srcId="{59B86C67-4895-9944-B365-776CE8E1EA02}" destId="{F54E7C89-B45B-F44E-A4B0-C17DBEA1C8F3}" srcOrd="0" destOrd="0" parTransId="{73D31E79-2620-E341-8049-22BB0C53B9F7}" sibTransId="{EF413403-66CE-B641-9921-CA8B6A84B8C6}"/>
    <dgm:cxn modelId="{3C676F22-DB06-1042-9FC8-D07B77530FF3}" srcId="{59B86C67-4895-9944-B365-776CE8E1EA02}" destId="{D7F111AF-74B5-2243-A2B7-A7B5897C4B98}" srcOrd="4" destOrd="0" parTransId="{334C9FA3-F118-D840-8208-FC4AC046881F}" sibTransId="{8A9678CA-A875-C840-8327-C241DBB0D998}"/>
    <dgm:cxn modelId="{5475FE46-0CB2-B843-B305-AADFE432C4CB}" type="presOf" srcId="{B9608E30-6AA0-1A4B-84B4-D27A06C72B2F}" destId="{C1402A7E-5D17-684F-8E27-A4D4F0D0E676}" srcOrd="0" destOrd="0" presId="urn:microsoft.com/office/officeart/2005/8/layout/radial6"/>
    <dgm:cxn modelId="{CEE1DDF7-4171-5840-8AB2-C9484807BDFC}" type="presOf" srcId="{26EE713B-94AF-3046-9412-4D6CE8DBC67C}" destId="{994E9DB5-C7AE-464B-BF78-B18D30A81EEC}" srcOrd="0" destOrd="0" presId="urn:microsoft.com/office/officeart/2005/8/layout/radial6"/>
    <dgm:cxn modelId="{9386DE3C-21A9-5447-857B-641C4FD8529F}" type="presOf" srcId="{52907F5C-F4F2-9448-811B-2570C7FB4394}" destId="{5835957C-2058-5F43-BC7F-414AB5618133}" srcOrd="0" destOrd="0" presId="urn:microsoft.com/office/officeart/2005/8/layout/radial6"/>
    <dgm:cxn modelId="{9DC1ED16-A19F-C145-B4DB-1853ED59DBE6}" type="presOf" srcId="{AEB03A5A-DBC2-C14B-990B-7942B0D73A4A}" destId="{FD1D06BF-33AC-424F-8A6F-29DB47CFB9DF}" srcOrd="0" destOrd="0" presId="urn:microsoft.com/office/officeart/2005/8/layout/radial6"/>
    <dgm:cxn modelId="{6C92055A-6E86-FE4C-B4C4-EA74886E1F11}" srcId="{59B86C67-4895-9944-B365-776CE8E1EA02}" destId="{AEB03A5A-DBC2-C14B-990B-7942B0D73A4A}" srcOrd="2" destOrd="0" parTransId="{4F0259A3-AFB3-8248-BDF8-2F2373A9900F}" sibTransId="{52907F5C-F4F2-9448-811B-2570C7FB4394}"/>
    <dgm:cxn modelId="{D4C70369-AD96-9E44-9C11-B79ED1D5F235}" srcId="{59B86C67-4895-9944-B365-776CE8E1EA02}" destId="{B9608E30-6AA0-1A4B-84B4-D27A06C72B2F}" srcOrd="3" destOrd="0" parTransId="{B8FE7AA5-DD9E-3342-A57B-5FE4FB8C8394}" sibTransId="{BFA9F676-DF70-E945-BE76-88F8D6A4DC7E}"/>
    <dgm:cxn modelId="{8A2B323E-05A6-0C4E-9412-0C3099355586}" type="presOf" srcId="{59B86C67-4895-9944-B365-776CE8E1EA02}" destId="{B60C92ED-6211-C440-A65E-380A05840CB8}" srcOrd="0" destOrd="0" presId="urn:microsoft.com/office/officeart/2005/8/layout/radial6"/>
    <dgm:cxn modelId="{ECD63E0F-ECCE-FE47-ACCD-FF38BA62025A}" type="presOf" srcId="{D7F111AF-74B5-2243-A2B7-A7B5897C4B98}" destId="{29343904-86AB-654A-A157-2550C6F13422}" srcOrd="0" destOrd="0" presId="urn:microsoft.com/office/officeart/2005/8/layout/radial6"/>
    <dgm:cxn modelId="{95EE8EF4-4D40-6249-96E0-4671412A30F4}" type="presOf" srcId="{7848C405-7D51-AA43-AAD3-35958EE35FDB}" destId="{2F3ADCEF-5837-9C45-9981-2D2D2D1CDA6E}" srcOrd="0" destOrd="0" presId="urn:microsoft.com/office/officeart/2005/8/layout/radial6"/>
    <dgm:cxn modelId="{4EF9AA78-0FBF-D94C-AD36-EC42E7C76DC2}" type="presOf" srcId="{8A9678CA-A875-C840-8327-C241DBB0D998}" destId="{D2701471-1771-DF42-A5B6-A342888995E5}" srcOrd="0" destOrd="0" presId="urn:microsoft.com/office/officeart/2005/8/layout/radial6"/>
    <dgm:cxn modelId="{8D043075-3A51-0545-A403-8988BBFEEFD2}" srcId="{DE219992-D088-174C-99DA-6EA7F882BE4A}" destId="{59B86C67-4895-9944-B365-776CE8E1EA02}" srcOrd="0" destOrd="0" parTransId="{01E54B5C-A8CB-E149-865E-1FC468DD6E64}" sibTransId="{5255072E-2941-1A4A-9117-C022C190D3F7}"/>
    <dgm:cxn modelId="{B45D584B-412D-354C-AC64-CC677C289668}" type="presOf" srcId="{BFA9F676-DF70-E945-BE76-88F8D6A4DC7E}" destId="{24301BD5-376E-FB44-814A-0D46253CE79C}" srcOrd="0" destOrd="0" presId="urn:microsoft.com/office/officeart/2005/8/layout/radial6"/>
    <dgm:cxn modelId="{66738E1F-B591-8D4E-8E8C-F072BE6FCFC5}" srcId="{59B86C67-4895-9944-B365-776CE8E1EA02}" destId="{26EE713B-94AF-3046-9412-4D6CE8DBC67C}" srcOrd="1" destOrd="0" parTransId="{19D82AA2-E1CC-B944-A08B-6E8B990A4E76}" sibTransId="{7848C405-7D51-AA43-AAD3-35958EE35FDB}"/>
    <dgm:cxn modelId="{C8424358-22B2-CC42-BE7D-584FB1887DE3}" type="presOf" srcId="{EF413403-66CE-B641-9921-CA8B6A84B8C6}" destId="{F2C46393-B6C4-2042-BF7E-0385C09AC6DD}" srcOrd="0" destOrd="0" presId="urn:microsoft.com/office/officeart/2005/8/layout/radial6"/>
    <dgm:cxn modelId="{B2A53DC2-3EFF-8B4B-BDC7-2F703635D3E4}" type="presOf" srcId="{DE219992-D088-174C-99DA-6EA7F882BE4A}" destId="{A438802D-3DF9-F341-8229-7492A6D8AC13}" srcOrd="0" destOrd="0" presId="urn:microsoft.com/office/officeart/2005/8/layout/radial6"/>
    <dgm:cxn modelId="{250CB0A6-7347-8144-B24B-70237A9372EA}" type="presOf" srcId="{F54E7C89-B45B-F44E-A4B0-C17DBEA1C8F3}" destId="{54F83AD8-F348-CD46-B403-391959CED36A}" srcOrd="0" destOrd="0" presId="urn:microsoft.com/office/officeart/2005/8/layout/radial6"/>
    <dgm:cxn modelId="{63587D31-E60A-B040-A8BA-E0AA5E324982}" type="presParOf" srcId="{A438802D-3DF9-F341-8229-7492A6D8AC13}" destId="{B60C92ED-6211-C440-A65E-380A05840CB8}" srcOrd="0" destOrd="0" presId="urn:microsoft.com/office/officeart/2005/8/layout/radial6"/>
    <dgm:cxn modelId="{C687D5C3-4550-9441-AC63-7118FAC09E9B}" type="presParOf" srcId="{A438802D-3DF9-F341-8229-7492A6D8AC13}" destId="{54F83AD8-F348-CD46-B403-391959CED36A}" srcOrd="1" destOrd="0" presId="urn:microsoft.com/office/officeart/2005/8/layout/radial6"/>
    <dgm:cxn modelId="{7BA843F2-C076-654C-8524-9D54CEF1BBE8}" type="presParOf" srcId="{A438802D-3DF9-F341-8229-7492A6D8AC13}" destId="{50EB47EC-E496-F14D-92A7-2BD1DEDBC69D}" srcOrd="2" destOrd="0" presId="urn:microsoft.com/office/officeart/2005/8/layout/radial6"/>
    <dgm:cxn modelId="{14E19B07-AE73-9B42-8221-1B1A9238426E}" type="presParOf" srcId="{A438802D-3DF9-F341-8229-7492A6D8AC13}" destId="{F2C46393-B6C4-2042-BF7E-0385C09AC6DD}" srcOrd="3" destOrd="0" presId="urn:microsoft.com/office/officeart/2005/8/layout/radial6"/>
    <dgm:cxn modelId="{F4F95CCB-D940-154A-823E-F7828FB94877}" type="presParOf" srcId="{A438802D-3DF9-F341-8229-7492A6D8AC13}" destId="{994E9DB5-C7AE-464B-BF78-B18D30A81EEC}" srcOrd="4" destOrd="0" presId="urn:microsoft.com/office/officeart/2005/8/layout/radial6"/>
    <dgm:cxn modelId="{CAD6A067-BE2F-D74F-A1D3-103E3A22D157}" type="presParOf" srcId="{A438802D-3DF9-F341-8229-7492A6D8AC13}" destId="{B75B43CD-1616-C145-AEC1-86FA26AF00CF}" srcOrd="5" destOrd="0" presId="urn:microsoft.com/office/officeart/2005/8/layout/radial6"/>
    <dgm:cxn modelId="{787183D6-2EDD-5946-9719-C577D7041A75}" type="presParOf" srcId="{A438802D-3DF9-F341-8229-7492A6D8AC13}" destId="{2F3ADCEF-5837-9C45-9981-2D2D2D1CDA6E}" srcOrd="6" destOrd="0" presId="urn:microsoft.com/office/officeart/2005/8/layout/radial6"/>
    <dgm:cxn modelId="{4120F52D-DC88-DF40-A940-9BF2C0023D51}" type="presParOf" srcId="{A438802D-3DF9-F341-8229-7492A6D8AC13}" destId="{FD1D06BF-33AC-424F-8A6F-29DB47CFB9DF}" srcOrd="7" destOrd="0" presId="urn:microsoft.com/office/officeart/2005/8/layout/radial6"/>
    <dgm:cxn modelId="{88B5AAA3-4104-354F-BE39-62250BD31EBE}" type="presParOf" srcId="{A438802D-3DF9-F341-8229-7492A6D8AC13}" destId="{5C3C754F-CF74-2D4C-9BA1-4701FE8D79EC}" srcOrd="8" destOrd="0" presId="urn:microsoft.com/office/officeart/2005/8/layout/radial6"/>
    <dgm:cxn modelId="{F9D48FBE-85CC-4B43-8E50-DF032BEAC8B0}" type="presParOf" srcId="{A438802D-3DF9-F341-8229-7492A6D8AC13}" destId="{5835957C-2058-5F43-BC7F-414AB5618133}" srcOrd="9" destOrd="0" presId="urn:microsoft.com/office/officeart/2005/8/layout/radial6"/>
    <dgm:cxn modelId="{C9348EDB-8D7B-D24C-8382-751A6FDBFCC4}" type="presParOf" srcId="{A438802D-3DF9-F341-8229-7492A6D8AC13}" destId="{C1402A7E-5D17-684F-8E27-A4D4F0D0E676}" srcOrd="10" destOrd="0" presId="urn:microsoft.com/office/officeart/2005/8/layout/radial6"/>
    <dgm:cxn modelId="{FC97DCFA-41EF-264A-A9CF-C1BD63E433E3}" type="presParOf" srcId="{A438802D-3DF9-F341-8229-7492A6D8AC13}" destId="{5ECD8AA7-FE51-1A4F-9C7C-515C4F986DFC}" srcOrd="11" destOrd="0" presId="urn:microsoft.com/office/officeart/2005/8/layout/radial6"/>
    <dgm:cxn modelId="{2D235128-F3DA-1342-9563-6556D0CA22F6}" type="presParOf" srcId="{A438802D-3DF9-F341-8229-7492A6D8AC13}" destId="{24301BD5-376E-FB44-814A-0D46253CE79C}" srcOrd="12" destOrd="0" presId="urn:microsoft.com/office/officeart/2005/8/layout/radial6"/>
    <dgm:cxn modelId="{276770EC-36E4-404F-B3C1-0456DC504A91}" type="presParOf" srcId="{A438802D-3DF9-F341-8229-7492A6D8AC13}" destId="{29343904-86AB-654A-A157-2550C6F13422}" srcOrd="13" destOrd="0" presId="urn:microsoft.com/office/officeart/2005/8/layout/radial6"/>
    <dgm:cxn modelId="{BB1310B9-E857-4F40-8FF7-8C9AC5A37808}" type="presParOf" srcId="{A438802D-3DF9-F341-8229-7492A6D8AC13}" destId="{95F9A573-E5E6-7F4F-B7BE-2CB9E3DF1106}" srcOrd="14" destOrd="0" presId="urn:microsoft.com/office/officeart/2005/8/layout/radial6"/>
    <dgm:cxn modelId="{69077850-9731-0945-B46F-297A74BF53E3}" type="presParOf" srcId="{A438802D-3DF9-F341-8229-7492A6D8AC13}" destId="{D2701471-1771-DF42-A5B6-A342888995E5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2AC568C-D589-4F92-BFEC-237F707890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0721C-9E9F-4446-A689-3E38E6EAA019}">
      <dgm:prSet custT="1"/>
      <dgm:spPr/>
      <dgm:t>
        <a:bodyPr anchor="ctr"/>
        <a:lstStyle/>
        <a:p>
          <a:pPr>
            <a:spcAft>
              <a:spcPts val="0"/>
            </a:spcAft>
          </a:pPr>
          <a:r>
            <a:rPr lang="en-US" sz="2800" b="1" dirty="0">
              <a:solidFill>
                <a:srgbClr val="FF0000"/>
              </a:solidFill>
            </a:rPr>
            <a:t>March 31: Student entries due to sponsoring VFW Auxiliary</a:t>
          </a:r>
        </a:p>
        <a:p>
          <a:pPr>
            <a:spcAft>
              <a:spcPts val="0"/>
            </a:spcAft>
          </a:pPr>
          <a:endParaRPr lang="en-US" sz="1800" dirty="0"/>
        </a:p>
      </dgm:t>
    </dgm:pt>
    <dgm:pt modelId="{6DADCF21-04E8-41F3-A431-6707F3AC1A5F}" type="parTrans" cxnId="{7118A6A9-27D6-4138-A33C-6823200912D5}">
      <dgm:prSet/>
      <dgm:spPr/>
      <dgm:t>
        <a:bodyPr/>
        <a:lstStyle/>
        <a:p>
          <a:endParaRPr lang="en-US"/>
        </a:p>
      </dgm:t>
    </dgm:pt>
    <dgm:pt modelId="{4069B86C-A12A-4139-BF20-A01F3F8080E3}" type="sibTrans" cxnId="{7118A6A9-27D6-4138-A33C-6823200912D5}">
      <dgm:prSet/>
      <dgm:spPr/>
      <dgm:t>
        <a:bodyPr/>
        <a:lstStyle/>
        <a:p>
          <a:endParaRPr lang="en-US"/>
        </a:p>
      </dgm:t>
    </dgm:pt>
    <dgm:pt modelId="{1FFD4B6D-0AD1-4589-8D30-190D43ACD282}">
      <dgm:prSet custT="1"/>
      <dgm:spPr/>
      <dgm:t>
        <a:bodyPr anchor="ctr"/>
        <a:lstStyle/>
        <a:p>
          <a:r>
            <a:rPr lang="en-US" sz="2800" b="1" dirty="0">
              <a:solidFill>
                <a:srgbClr val="FF0000"/>
              </a:solidFill>
            </a:rPr>
            <a:t>Entries may not be smaller than 8”X10” and no larger than 18”X24”</a:t>
          </a:r>
          <a:endParaRPr lang="en-US" sz="2800" dirty="0">
            <a:solidFill>
              <a:srgbClr val="FF0000"/>
            </a:solidFill>
          </a:endParaRPr>
        </a:p>
      </dgm:t>
    </dgm:pt>
    <dgm:pt modelId="{AB7B125B-BEC4-4CDB-8AE6-7053967A2F84}" type="parTrans" cxnId="{E505CC2A-91DA-484D-A13F-36F349D5C575}">
      <dgm:prSet/>
      <dgm:spPr/>
      <dgm:t>
        <a:bodyPr/>
        <a:lstStyle/>
        <a:p>
          <a:endParaRPr lang="en-US"/>
        </a:p>
      </dgm:t>
    </dgm:pt>
    <dgm:pt modelId="{A6D11EF4-194B-4F76-92B5-9093B4524A5A}" type="sibTrans" cxnId="{E505CC2A-91DA-484D-A13F-36F349D5C575}">
      <dgm:prSet/>
      <dgm:spPr/>
      <dgm:t>
        <a:bodyPr/>
        <a:lstStyle/>
        <a:p>
          <a:endParaRPr lang="en-US"/>
        </a:p>
      </dgm:t>
    </dgm:pt>
    <dgm:pt modelId="{AE575E6A-A419-DA4E-B74E-0AB48D78710F}">
      <dgm:prSet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</a:rPr>
            <a:t>April 15: Entries due to Youth Department Chairman</a:t>
          </a:r>
        </a:p>
      </dgm:t>
    </dgm:pt>
    <dgm:pt modelId="{AD18168E-B850-974A-ABEB-7BD30CA44677}" type="parTrans" cxnId="{B4834710-EB21-8A49-AF4C-19607EC9A723}">
      <dgm:prSet/>
      <dgm:spPr/>
      <dgm:t>
        <a:bodyPr/>
        <a:lstStyle/>
        <a:p>
          <a:endParaRPr lang="en-US"/>
        </a:p>
      </dgm:t>
    </dgm:pt>
    <dgm:pt modelId="{02BD9ADF-D040-D646-BDCB-D8B58784AB88}" type="sibTrans" cxnId="{B4834710-EB21-8A49-AF4C-19607EC9A723}">
      <dgm:prSet/>
      <dgm:spPr/>
      <dgm:t>
        <a:bodyPr/>
        <a:lstStyle/>
        <a:p>
          <a:endParaRPr lang="en-US"/>
        </a:p>
      </dgm:t>
    </dgm:pt>
    <dgm:pt modelId="{4832414E-B375-E049-8AA3-239EBC568CFD}" type="pres">
      <dgm:prSet presAssocID="{52AC568C-D589-4F92-BFEC-237F707890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C8BA66-4970-0D44-A8F8-4F30DD41B055}" type="pres">
      <dgm:prSet presAssocID="{A890721C-9E9F-4446-A689-3E38E6EAA019}" presName="thickLine" presStyleLbl="alignNode1" presStyleIdx="0" presStyleCnt="3"/>
      <dgm:spPr/>
    </dgm:pt>
    <dgm:pt modelId="{FDE9E411-4799-AB40-8D66-34F682AE94A3}" type="pres">
      <dgm:prSet presAssocID="{A890721C-9E9F-4446-A689-3E38E6EAA019}" presName="horz1" presStyleCnt="0"/>
      <dgm:spPr/>
    </dgm:pt>
    <dgm:pt modelId="{97C42FD0-4273-AD4C-939E-7FE8DD8C9431}" type="pres">
      <dgm:prSet presAssocID="{A890721C-9E9F-4446-A689-3E38E6EAA019}" presName="tx1" presStyleLbl="revTx" presStyleIdx="0" presStyleCnt="3"/>
      <dgm:spPr/>
      <dgm:t>
        <a:bodyPr/>
        <a:lstStyle/>
        <a:p>
          <a:endParaRPr lang="en-US"/>
        </a:p>
      </dgm:t>
    </dgm:pt>
    <dgm:pt modelId="{5B4C720A-386F-8E4B-9967-C474A8DDD7CC}" type="pres">
      <dgm:prSet presAssocID="{A890721C-9E9F-4446-A689-3E38E6EAA019}" presName="vert1" presStyleCnt="0"/>
      <dgm:spPr/>
    </dgm:pt>
    <dgm:pt modelId="{A429206A-16B1-C949-A40A-108769B1334C}" type="pres">
      <dgm:prSet presAssocID="{AE575E6A-A419-DA4E-B74E-0AB48D78710F}" presName="thickLine" presStyleLbl="alignNode1" presStyleIdx="1" presStyleCnt="3"/>
      <dgm:spPr/>
    </dgm:pt>
    <dgm:pt modelId="{6B01E232-97CD-DA4D-830A-367FB84626D8}" type="pres">
      <dgm:prSet presAssocID="{AE575E6A-A419-DA4E-B74E-0AB48D78710F}" presName="horz1" presStyleCnt="0"/>
      <dgm:spPr/>
    </dgm:pt>
    <dgm:pt modelId="{F82249F5-7453-AF4B-9092-865008086326}" type="pres">
      <dgm:prSet presAssocID="{AE575E6A-A419-DA4E-B74E-0AB48D78710F}" presName="tx1" presStyleLbl="revTx" presStyleIdx="1" presStyleCnt="3"/>
      <dgm:spPr/>
      <dgm:t>
        <a:bodyPr/>
        <a:lstStyle/>
        <a:p>
          <a:endParaRPr lang="en-US"/>
        </a:p>
      </dgm:t>
    </dgm:pt>
    <dgm:pt modelId="{42FEE16F-06FF-BB4C-8526-8953FC9AD0EC}" type="pres">
      <dgm:prSet presAssocID="{AE575E6A-A419-DA4E-B74E-0AB48D78710F}" presName="vert1" presStyleCnt="0"/>
      <dgm:spPr/>
    </dgm:pt>
    <dgm:pt modelId="{7F215A4B-7D4C-8E42-A857-501BDE7FAC84}" type="pres">
      <dgm:prSet presAssocID="{1FFD4B6D-0AD1-4589-8D30-190D43ACD282}" presName="thickLine" presStyleLbl="alignNode1" presStyleIdx="2" presStyleCnt="3"/>
      <dgm:spPr/>
    </dgm:pt>
    <dgm:pt modelId="{8D05A5A9-C967-F84E-B267-056C9FBAE056}" type="pres">
      <dgm:prSet presAssocID="{1FFD4B6D-0AD1-4589-8D30-190D43ACD282}" presName="horz1" presStyleCnt="0"/>
      <dgm:spPr/>
    </dgm:pt>
    <dgm:pt modelId="{7B5157E5-7163-1648-BA6C-E6773955379E}" type="pres">
      <dgm:prSet presAssocID="{1FFD4B6D-0AD1-4589-8D30-190D43ACD282}" presName="tx1" presStyleLbl="revTx" presStyleIdx="2" presStyleCnt="3"/>
      <dgm:spPr/>
      <dgm:t>
        <a:bodyPr/>
        <a:lstStyle/>
        <a:p>
          <a:endParaRPr lang="en-US"/>
        </a:p>
      </dgm:t>
    </dgm:pt>
    <dgm:pt modelId="{104D11DB-660F-FE49-8BE7-A1602D29F190}" type="pres">
      <dgm:prSet presAssocID="{1FFD4B6D-0AD1-4589-8D30-190D43ACD282}" presName="vert1" presStyleCnt="0"/>
      <dgm:spPr/>
    </dgm:pt>
  </dgm:ptLst>
  <dgm:cxnLst>
    <dgm:cxn modelId="{733E8A05-B706-B34F-9120-6CEA0DC1B807}" type="presOf" srcId="{AE575E6A-A419-DA4E-B74E-0AB48D78710F}" destId="{F82249F5-7453-AF4B-9092-865008086326}" srcOrd="0" destOrd="0" presId="urn:microsoft.com/office/officeart/2008/layout/LinedList"/>
    <dgm:cxn modelId="{E505CC2A-91DA-484D-A13F-36F349D5C575}" srcId="{52AC568C-D589-4F92-BFEC-237F70789029}" destId="{1FFD4B6D-0AD1-4589-8D30-190D43ACD282}" srcOrd="2" destOrd="0" parTransId="{AB7B125B-BEC4-4CDB-8AE6-7053967A2F84}" sibTransId="{A6D11EF4-194B-4F76-92B5-9093B4524A5A}"/>
    <dgm:cxn modelId="{7118A6A9-27D6-4138-A33C-6823200912D5}" srcId="{52AC568C-D589-4F92-BFEC-237F70789029}" destId="{A890721C-9E9F-4446-A689-3E38E6EAA019}" srcOrd="0" destOrd="0" parTransId="{6DADCF21-04E8-41F3-A431-6707F3AC1A5F}" sibTransId="{4069B86C-A12A-4139-BF20-A01F3F8080E3}"/>
    <dgm:cxn modelId="{C36E6DA0-484E-F244-AD20-62A258F8D06C}" type="presOf" srcId="{1FFD4B6D-0AD1-4589-8D30-190D43ACD282}" destId="{7B5157E5-7163-1648-BA6C-E6773955379E}" srcOrd="0" destOrd="0" presId="urn:microsoft.com/office/officeart/2008/layout/LinedList"/>
    <dgm:cxn modelId="{37B93B6B-C1E6-5849-B472-C1BB7884547C}" type="presOf" srcId="{52AC568C-D589-4F92-BFEC-237F70789029}" destId="{4832414E-B375-E049-8AA3-239EBC568CFD}" srcOrd="0" destOrd="0" presId="urn:microsoft.com/office/officeart/2008/layout/LinedList"/>
    <dgm:cxn modelId="{B4834710-EB21-8A49-AF4C-19607EC9A723}" srcId="{52AC568C-D589-4F92-BFEC-237F70789029}" destId="{AE575E6A-A419-DA4E-B74E-0AB48D78710F}" srcOrd="1" destOrd="0" parTransId="{AD18168E-B850-974A-ABEB-7BD30CA44677}" sibTransId="{02BD9ADF-D040-D646-BDCB-D8B58784AB88}"/>
    <dgm:cxn modelId="{B465DD33-F26F-1A42-9A45-B26C16C3E282}" type="presOf" srcId="{A890721C-9E9F-4446-A689-3E38E6EAA019}" destId="{97C42FD0-4273-AD4C-939E-7FE8DD8C9431}" srcOrd="0" destOrd="0" presId="urn:microsoft.com/office/officeart/2008/layout/LinedList"/>
    <dgm:cxn modelId="{4939607B-B388-F947-9EA3-0B87E420F6B2}" type="presParOf" srcId="{4832414E-B375-E049-8AA3-239EBC568CFD}" destId="{88C8BA66-4970-0D44-A8F8-4F30DD41B055}" srcOrd="0" destOrd="0" presId="urn:microsoft.com/office/officeart/2008/layout/LinedList"/>
    <dgm:cxn modelId="{83A7CD11-732F-4640-9F23-1A3E4156A47B}" type="presParOf" srcId="{4832414E-B375-E049-8AA3-239EBC568CFD}" destId="{FDE9E411-4799-AB40-8D66-34F682AE94A3}" srcOrd="1" destOrd="0" presId="urn:microsoft.com/office/officeart/2008/layout/LinedList"/>
    <dgm:cxn modelId="{16C6C7A4-4939-B041-80FA-C93A20B995D3}" type="presParOf" srcId="{FDE9E411-4799-AB40-8D66-34F682AE94A3}" destId="{97C42FD0-4273-AD4C-939E-7FE8DD8C9431}" srcOrd="0" destOrd="0" presId="urn:microsoft.com/office/officeart/2008/layout/LinedList"/>
    <dgm:cxn modelId="{87A411E6-440E-3845-9C2D-5CF0EDCC8012}" type="presParOf" srcId="{FDE9E411-4799-AB40-8D66-34F682AE94A3}" destId="{5B4C720A-386F-8E4B-9967-C474A8DDD7CC}" srcOrd="1" destOrd="0" presId="urn:microsoft.com/office/officeart/2008/layout/LinedList"/>
    <dgm:cxn modelId="{DAC49CF0-3484-3F4B-BF5A-A46398D97B83}" type="presParOf" srcId="{4832414E-B375-E049-8AA3-239EBC568CFD}" destId="{A429206A-16B1-C949-A40A-108769B1334C}" srcOrd="2" destOrd="0" presId="urn:microsoft.com/office/officeart/2008/layout/LinedList"/>
    <dgm:cxn modelId="{3ECE67B9-F879-354F-92A7-84BFE256232A}" type="presParOf" srcId="{4832414E-B375-E049-8AA3-239EBC568CFD}" destId="{6B01E232-97CD-DA4D-830A-367FB84626D8}" srcOrd="3" destOrd="0" presId="urn:microsoft.com/office/officeart/2008/layout/LinedList"/>
    <dgm:cxn modelId="{C85A2F1F-8BC1-444A-B87F-7735C002D9DC}" type="presParOf" srcId="{6B01E232-97CD-DA4D-830A-367FB84626D8}" destId="{F82249F5-7453-AF4B-9092-865008086326}" srcOrd="0" destOrd="0" presId="urn:microsoft.com/office/officeart/2008/layout/LinedList"/>
    <dgm:cxn modelId="{85827195-0F5D-B04F-9E69-258097A12F5E}" type="presParOf" srcId="{6B01E232-97CD-DA4D-830A-367FB84626D8}" destId="{42FEE16F-06FF-BB4C-8526-8953FC9AD0EC}" srcOrd="1" destOrd="0" presId="urn:microsoft.com/office/officeart/2008/layout/LinedList"/>
    <dgm:cxn modelId="{DACCADAA-E45A-3D4A-A13F-852ABE5A9E52}" type="presParOf" srcId="{4832414E-B375-E049-8AA3-239EBC568CFD}" destId="{7F215A4B-7D4C-8E42-A857-501BDE7FAC84}" srcOrd="4" destOrd="0" presId="urn:microsoft.com/office/officeart/2008/layout/LinedList"/>
    <dgm:cxn modelId="{E7A38B28-6040-D545-AFD6-D250C1C43688}" type="presParOf" srcId="{4832414E-B375-E049-8AA3-239EBC568CFD}" destId="{8D05A5A9-C967-F84E-B267-056C9FBAE056}" srcOrd="5" destOrd="0" presId="urn:microsoft.com/office/officeart/2008/layout/LinedList"/>
    <dgm:cxn modelId="{5B5A7542-D6D1-A349-862D-14A93A109748}" type="presParOf" srcId="{8D05A5A9-C967-F84E-B267-056C9FBAE056}" destId="{7B5157E5-7163-1648-BA6C-E6773955379E}" srcOrd="0" destOrd="0" presId="urn:microsoft.com/office/officeart/2008/layout/LinedList"/>
    <dgm:cxn modelId="{01A3206E-8D6B-3840-B82F-68FA2CC58B2E}" type="presParOf" srcId="{8D05A5A9-C967-F84E-B267-056C9FBAE056}" destId="{104D11DB-660F-FE49-8BE7-A1602D29F1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 custT="1"/>
      <dgm:spPr>
        <a:solidFill>
          <a:srgbClr val="327BE5">
            <a:alpha val="92941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The Scholarships program promotes Essay scholarships for grades 6-12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E6264BE6-E846-45D4-8E46-9178D3B55867}">
      <dgm:prSet custT="1"/>
      <dgm:spPr>
        <a:solidFill>
          <a:schemeClr val="accent4"/>
        </a:solidFill>
      </dgm:spPr>
      <dgm:t>
        <a:bodyPr/>
        <a:lstStyle/>
        <a:p>
          <a:r>
            <a:rPr lang="en-US" sz="2800" dirty="0"/>
            <a:t>The Youth program recognizes youth efforts and projects honoring Veterans</a:t>
          </a:r>
        </a:p>
      </dgm:t>
    </dgm:pt>
    <dgm:pt modelId="{357F0C37-A184-4ABB-83BE-BC59133D68EA}" type="parTrans" cxnId="{3BE5D1B2-4A9F-40BF-B312-D0B1FAB1113F}">
      <dgm:prSet/>
      <dgm:spPr/>
      <dgm:t>
        <a:bodyPr/>
        <a:lstStyle/>
        <a:p>
          <a:endParaRPr lang="en-US"/>
        </a:p>
      </dgm:t>
    </dgm:pt>
    <dgm:pt modelId="{E1A8589C-36BC-4117-B8F2-804E854AA168}" type="sibTrans" cxnId="{3BE5D1B2-4A9F-40BF-B312-D0B1FAB1113F}">
      <dgm:prSet/>
      <dgm:spPr/>
      <dgm:t>
        <a:bodyPr/>
        <a:lstStyle/>
        <a:p>
          <a:endParaRPr lang="en-US"/>
        </a:p>
      </dgm:t>
    </dgm:pt>
    <dgm:pt modelId="{6F3939C5-A99E-4153-8848-A98F7A64A574}">
      <dgm:prSet custT="1"/>
      <dgm:spPr>
        <a:solidFill>
          <a:srgbClr val="70AD47">
            <a:alpha val="84314"/>
          </a:srgbClr>
        </a:solidFill>
      </dgm:spPr>
      <dgm:t>
        <a:bodyPr/>
        <a:lstStyle/>
        <a:p>
          <a:r>
            <a:rPr lang="en-US" sz="2800" dirty="0"/>
            <a:t>The Scholarships program promotes Continuing Education for Auxiliary members and their immediate family (age 21+)</a:t>
          </a:r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405914B8-D9B8-AA42-822A-6E1A46B9C758}">
      <dgm:prSet custT="1"/>
      <dgm:spPr>
        <a:solidFill>
          <a:srgbClr val="A46FA9"/>
        </a:solidFill>
      </dgm:spPr>
      <dgm:t>
        <a:bodyPr/>
        <a:lstStyle/>
        <a:p>
          <a:r>
            <a:rPr lang="en-US" sz="2800" dirty="0"/>
            <a:t>The Youth program recognizes our youth showing patriotism.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8B72D5E-8DB4-6149-9520-FD07D34F7694}" type="pres">
      <dgm:prSet presAssocID="{8B2ECCD1-F6AB-4BF1-AE3E-EBFB256FFB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879D-23F4-6944-9E93-FB35381DED12}" type="pres">
      <dgm:prSet presAssocID="{8B2ECCD1-F6AB-4BF1-AE3E-EBFB256FFB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F419-BF09-2142-BD04-02A4051CFA29}" type="pres">
      <dgm:prSet presAssocID="{8B2ECCD1-F6AB-4BF1-AE3E-EBFB256FFB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3352-D5ED-F843-A2E5-E351E0C01229}" type="pres">
      <dgm:prSet presAssocID="{8B2ECCD1-F6AB-4BF1-AE3E-EBFB256FFB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DB3E-FE36-7341-97DF-FC7EDC6E1345}" type="pres">
      <dgm:prSet presAssocID="{8B2ECCD1-F6AB-4BF1-AE3E-EBFB256FFB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6F11-42F4-8245-B246-99D7DD9BE021}" type="pres">
      <dgm:prSet presAssocID="{8B2ECCD1-F6AB-4BF1-AE3E-EBFB256FFB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61563-2A12-C84F-95A9-3B22FB7DF478}" type="pres">
      <dgm:prSet presAssocID="{8B2ECCD1-F6AB-4BF1-AE3E-EBFB256FFB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05732-9B72-4C4A-887A-EF06FD30A9A1}" type="pres">
      <dgm:prSet presAssocID="{8B2ECCD1-F6AB-4BF1-AE3E-EBFB256F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4176-BA03-7444-9024-E9DC4FA794FB}" type="pres">
      <dgm:prSet presAssocID="{8B2ECCD1-F6AB-4BF1-AE3E-EBFB256F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4C19-0D90-D74F-91E0-5D918F2EF716}" type="pres">
      <dgm:prSet presAssocID="{8B2ECCD1-F6AB-4BF1-AE3E-EBFB256F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5CA22-134E-A949-8D32-C13BC5BF1A1A}" type="pres">
      <dgm:prSet presAssocID="{8B2ECCD1-F6AB-4BF1-AE3E-EBFB256F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603FA-79A6-42B2-9D03-96774CBC2A76}" srcId="{8B2ECCD1-F6AB-4BF1-AE3E-EBFB256FFBBF}" destId="{6F3939C5-A99E-4153-8848-A98F7A64A574}" srcOrd="2" destOrd="0" parTransId="{264B49B9-AB3C-48CD-8D9B-48437D06368C}" sibTransId="{2272FC34-86DE-4242-97D1-2AA24BFCA0C4}"/>
    <dgm:cxn modelId="{69717139-A6F5-8F42-B90E-5EB1C354B00B}" type="presOf" srcId="{405914B8-D9B8-AA42-822A-6E1A46B9C758}" destId="{5ED5CA22-134E-A949-8D32-C13BC5BF1A1A}" srcOrd="1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E229094-2B57-234A-A580-500E6AF8BFB2}" type="presOf" srcId="{E6264BE6-E846-45D4-8E46-9178D3B55867}" destId="{AA404176-BA03-7444-9024-E9DC4FA794FB}" srcOrd="1" destOrd="0" presId="urn:microsoft.com/office/officeart/2005/8/layout/vProcess5"/>
    <dgm:cxn modelId="{D98420D4-A395-EB42-85BA-CB602182CB35}" type="presOf" srcId="{F280FB04-736A-4B41-9A7B-215B31E075E2}" destId="{60A05732-9B72-4C4A-887A-EF06FD30A9A1}" srcOrd="1" destOrd="0" presId="urn:microsoft.com/office/officeart/2005/8/layout/vProcess5"/>
    <dgm:cxn modelId="{C3F64AB5-2202-C44A-90A3-A9641A44544B}" type="presOf" srcId="{E6264BE6-E846-45D4-8E46-9178D3B55867}" destId="{3375879D-23F4-6944-9E93-FB35381DED12}" srcOrd="0" destOrd="0" presId="urn:microsoft.com/office/officeart/2005/8/layout/vProcess5"/>
    <dgm:cxn modelId="{6C4A9495-B3D7-3745-ACA1-03DCD01BA97A}" type="presOf" srcId="{6F3939C5-A99E-4153-8848-A98F7A64A574}" destId="{163A4C19-0D90-D74F-91E0-5D918F2EF716}" srcOrd="1" destOrd="0" presId="urn:microsoft.com/office/officeart/2005/8/layout/vProcess5"/>
    <dgm:cxn modelId="{9320A4C4-6264-744C-899F-B813E905C43F}" type="presOf" srcId="{405914B8-D9B8-AA42-822A-6E1A46B9C758}" destId="{9FAF3352-D5ED-F843-A2E5-E351E0C01229}" srcOrd="0" destOrd="0" presId="urn:microsoft.com/office/officeart/2005/8/layout/vProcess5"/>
    <dgm:cxn modelId="{558E56E2-068C-974C-83DA-3336324FD641}" type="presOf" srcId="{F280FB04-736A-4B41-9A7B-215B31E075E2}" destId="{F8B72D5E-8DB4-6149-9520-FD07D34F7694}" srcOrd="0" destOrd="0" presId="urn:microsoft.com/office/officeart/2005/8/layout/vProcess5"/>
    <dgm:cxn modelId="{081743B3-181A-C74B-A7BD-0527A8C8D537}" srcId="{8B2ECCD1-F6AB-4BF1-AE3E-EBFB256FFBBF}" destId="{405914B8-D9B8-AA42-822A-6E1A46B9C758}" srcOrd="3" destOrd="0" parTransId="{DFE347E2-BACB-9844-BDCE-BFF79A817968}" sibTransId="{8AB9A2CA-D16D-FB48-8383-EAF596E78F20}"/>
    <dgm:cxn modelId="{6DDBD496-2487-5C4B-8A77-723E2A6BC8AD}" type="presOf" srcId="{6F3939C5-A99E-4153-8848-A98F7A64A574}" destId="{11F9F419-BF09-2142-BD04-02A4051CFA29}" srcOrd="0" destOrd="0" presId="urn:microsoft.com/office/officeart/2005/8/layout/vProcess5"/>
    <dgm:cxn modelId="{3BE5D1B2-4A9F-40BF-B312-D0B1FAB1113F}" srcId="{8B2ECCD1-F6AB-4BF1-AE3E-EBFB256FFBBF}" destId="{E6264BE6-E846-45D4-8E46-9178D3B55867}" srcOrd="1" destOrd="0" parTransId="{357F0C37-A184-4ABB-83BE-BC59133D68EA}" sibTransId="{E1A8589C-36BC-4117-B8F2-804E854AA168}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300C9571-4E69-D04A-97DC-F8A547DFA42F}" type="presOf" srcId="{2272FC34-86DE-4242-97D1-2AA24BFCA0C4}" destId="{92461563-2A12-C84F-95A9-3B22FB7DF478}" srcOrd="0" destOrd="0" presId="urn:microsoft.com/office/officeart/2005/8/layout/vProcess5"/>
    <dgm:cxn modelId="{2E55A5B7-4BA4-8C47-BC39-7B70C4A98E69}" type="presOf" srcId="{7120AF2F-5B98-44BF-91CF-94F805124007}" destId="{48EFDB3E-FE36-7341-97DF-FC7EDC6E1345}" srcOrd="0" destOrd="0" presId="urn:microsoft.com/office/officeart/2005/8/layout/vProcess5"/>
    <dgm:cxn modelId="{EDA49D05-7861-0345-A2E2-D744C0FF20DD}" type="presOf" srcId="{E1A8589C-36BC-4117-B8F2-804E854AA168}" destId="{E48A6F11-42F4-8245-B246-99D7DD9BE021}" srcOrd="0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3E491ACD-CFD5-0A4B-9A6B-C0E5464B171D}" type="presParOf" srcId="{BC2ABBEA-535E-2F41-8502-B302A1F232AB}" destId="{F8B72D5E-8DB4-6149-9520-FD07D34F7694}" srcOrd="1" destOrd="0" presId="urn:microsoft.com/office/officeart/2005/8/layout/vProcess5"/>
    <dgm:cxn modelId="{111A573A-DDFD-8941-BE13-8EE4B4C9EC2A}" type="presParOf" srcId="{BC2ABBEA-535E-2F41-8502-B302A1F232AB}" destId="{3375879D-23F4-6944-9E93-FB35381DED12}" srcOrd="2" destOrd="0" presId="urn:microsoft.com/office/officeart/2005/8/layout/vProcess5"/>
    <dgm:cxn modelId="{16FED39B-DF3C-C044-A9B4-AF62CF16313D}" type="presParOf" srcId="{BC2ABBEA-535E-2F41-8502-B302A1F232AB}" destId="{11F9F419-BF09-2142-BD04-02A4051CFA29}" srcOrd="3" destOrd="0" presId="urn:microsoft.com/office/officeart/2005/8/layout/vProcess5"/>
    <dgm:cxn modelId="{3A01E257-76A3-4A46-8F3B-74C8BF9C7460}" type="presParOf" srcId="{BC2ABBEA-535E-2F41-8502-B302A1F232AB}" destId="{9FAF3352-D5ED-F843-A2E5-E351E0C01229}" srcOrd="4" destOrd="0" presId="urn:microsoft.com/office/officeart/2005/8/layout/vProcess5"/>
    <dgm:cxn modelId="{D6B0A385-0CDF-DE47-B937-B5C93947F667}" type="presParOf" srcId="{BC2ABBEA-535E-2F41-8502-B302A1F232AB}" destId="{48EFDB3E-FE36-7341-97DF-FC7EDC6E1345}" srcOrd="5" destOrd="0" presId="urn:microsoft.com/office/officeart/2005/8/layout/vProcess5"/>
    <dgm:cxn modelId="{414B21ED-9A97-F949-A1F6-D98D7254153B}" type="presParOf" srcId="{BC2ABBEA-535E-2F41-8502-B302A1F232AB}" destId="{E48A6F11-42F4-8245-B246-99D7DD9BE021}" srcOrd="6" destOrd="0" presId="urn:microsoft.com/office/officeart/2005/8/layout/vProcess5"/>
    <dgm:cxn modelId="{0FAB58AA-1A83-1044-88C6-15C767299C66}" type="presParOf" srcId="{BC2ABBEA-535E-2F41-8502-B302A1F232AB}" destId="{92461563-2A12-C84F-95A9-3B22FB7DF478}" srcOrd="7" destOrd="0" presId="urn:microsoft.com/office/officeart/2005/8/layout/vProcess5"/>
    <dgm:cxn modelId="{06709DFB-6CFE-A04C-94ED-D59C79B45B68}" type="presParOf" srcId="{BC2ABBEA-535E-2F41-8502-B302A1F232AB}" destId="{60A05732-9B72-4C4A-887A-EF06FD30A9A1}" srcOrd="8" destOrd="0" presId="urn:microsoft.com/office/officeart/2005/8/layout/vProcess5"/>
    <dgm:cxn modelId="{684F1C17-4296-0240-A55C-2A973A0DC176}" type="presParOf" srcId="{BC2ABBEA-535E-2F41-8502-B302A1F232AB}" destId="{AA404176-BA03-7444-9024-E9DC4FA794FB}" srcOrd="9" destOrd="0" presId="urn:microsoft.com/office/officeart/2005/8/layout/vProcess5"/>
    <dgm:cxn modelId="{A9C55BA2-7010-6348-A97F-FAEFDB09BDCD}" type="presParOf" srcId="{BC2ABBEA-535E-2F41-8502-B302A1F232AB}" destId="{163A4C19-0D90-D74F-91E0-5D918F2EF716}" srcOrd="10" destOrd="0" presId="urn:microsoft.com/office/officeart/2005/8/layout/vProcess5"/>
    <dgm:cxn modelId="{BDFBA91A-5666-694F-9C17-A0296C3EA318}" type="presParOf" srcId="{BC2ABBEA-535E-2F41-8502-B302A1F232AB}" destId="{5ED5CA22-134E-A949-8D32-C13BC5BF1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/>
      <dgm:spPr>
        <a:solidFill>
          <a:srgbClr val="70AD47">
            <a:alpha val="83922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Should we test their knowledge?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>
              <a:highlight>
                <a:srgbClr val="A46FA9"/>
              </a:highlight>
            </a:rPr>
            <a:t>You read my mind, let’s give it a try.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408F08D-FF8C-5C4C-A02F-E6430E838187}" type="pres">
      <dgm:prSet presAssocID="{8B2ECCD1-F6AB-4BF1-AE3E-EBFB256FFBB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E95E5-881F-C14D-B025-4DECEC6EC6F5}" type="pres">
      <dgm:prSet presAssocID="{8B2ECCD1-F6AB-4BF1-AE3E-EBFB256FFBB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1C8E2-932B-5B46-9931-08FC87B8B3B8}" type="pres">
      <dgm:prSet presAssocID="{8B2ECCD1-F6AB-4BF1-AE3E-EBFB256FFBB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448C2-2E90-F340-BD26-CA774904CB58}" type="pres">
      <dgm:prSet presAssocID="{8B2ECCD1-F6AB-4BF1-AE3E-EBFB256FFBB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79AF2-B214-2945-85DE-8A4CDCFE7B1D}" type="pres">
      <dgm:prSet presAssocID="{8B2ECCD1-F6AB-4BF1-AE3E-EBFB256FFBB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1D206-27E0-F04B-87D1-41486725AC0E}" type="presOf" srcId="{F280FB04-736A-4B41-9A7B-215B31E075E2}" destId="{F408F08D-FF8C-5C4C-A02F-E6430E838187}" srcOrd="0" destOrd="0" presId="urn:microsoft.com/office/officeart/2005/8/layout/vProcess5"/>
    <dgm:cxn modelId="{246D31C9-13F6-B547-8290-E79E20EE0E38}" type="presOf" srcId="{F280FB04-736A-4B41-9A7B-215B31E075E2}" destId="{526448C2-2E90-F340-BD26-CA774904CB58}" srcOrd="1" destOrd="0" presId="urn:microsoft.com/office/officeart/2005/8/layout/vProcess5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09920D70-F020-AA4D-B3D4-0B33A337FFBC}" type="presOf" srcId="{405914B8-D9B8-AA42-822A-6E1A46B9C758}" destId="{1F1E95E5-881F-C14D-B025-4DECEC6EC6F5}" srcOrd="0" destOrd="0" presId="urn:microsoft.com/office/officeart/2005/8/layout/vProcess5"/>
    <dgm:cxn modelId="{DD124310-4146-FA4C-B8B6-D217C36D3D1C}" type="presOf" srcId="{7120AF2F-5B98-44BF-91CF-94F805124007}" destId="{0081C8E2-932B-5B46-9931-08FC87B8B3B8}" srcOrd="0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81743B3-181A-C74B-A7BD-0527A8C8D537}" srcId="{8B2ECCD1-F6AB-4BF1-AE3E-EBFB256FFBBF}" destId="{405914B8-D9B8-AA42-822A-6E1A46B9C758}" srcOrd="1" destOrd="0" parTransId="{DFE347E2-BACB-9844-BDCE-BFF79A817968}" sibTransId="{8AB9A2CA-D16D-FB48-8383-EAF596E78F20}"/>
    <dgm:cxn modelId="{5B92D811-7C8F-1B4C-9BCC-D6A4CE77AF7B}" type="presOf" srcId="{405914B8-D9B8-AA42-822A-6E1A46B9C758}" destId="{16779AF2-B214-2945-85DE-8A4CDCFE7B1D}" srcOrd="1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DC6B44AC-4669-C041-8F2D-BB2E4E0DE7E6}" type="presParOf" srcId="{BC2ABBEA-535E-2F41-8502-B302A1F232AB}" destId="{F408F08D-FF8C-5C4C-A02F-E6430E838187}" srcOrd="1" destOrd="0" presId="urn:microsoft.com/office/officeart/2005/8/layout/vProcess5"/>
    <dgm:cxn modelId="{C0E46621-9162-BE4C-B35E-8B7215BF08A8}" type="presParOf" srcId="{BC2ABBEA-535E-2F41-8502-B302A1F232AB}" destId="{1F1E95E5-881F-C14D-B025-4DECEC6EC6F5}" srcOrd="2" destOrd="0" presId="urn:microsoft.com/office/officeart/2005/8/layout/vProcess5"/>
    <dgm:cxn modelId="{EDF36623-A782-D144-B0AE-97F181E415E4}" type="presParOf" srcId="{BC2ABBEA-535E-2F41-8502-B302A1F232AB}" destId="{0081C8E2-932B-5B46-9931-08FC87B8B3B8}" srcOrd="3" destOrd="0" presId="urn:microsoft.com/office/officeart/2005/8/layout/vProcess5"/>
    <dgm:cxn modelId="{529CDB01-A94E-2D48-8994-65532C9644A3}" type="presParOf" srcId="{BC2ABBEA-535E-2F41-8502-B302A1F232AB}" destId="{526448C2-2E90-F340-BD26-CA774904CB58}" srcOrd="4" destOrd="0" presId="urn:microsoft.com/office/officeart/2005/8/layout/vProcess5"/>
    <dgm:cxn modelId="{F5D8C5BC-A6A2-7F44-99E6-1417296D22A3}" type="presParOf" srcId="{BC2ABBEA-535E-2F41-8502-B302A1F232AB}" destId="{16779AF2-B214-2945-85DE-8A4CDCFE7B1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/>
      <dgm:spPr>
        <a:solidFill>
          <a:srgbClr val="327BE5">
            <a:alpha val="93333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Three of these things belong together.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E6264BE6-E846-45D4-8E46-9178D3B55867}">
      <dgm:prSet/>
      <dgm:spPr>
        <a:solidFill>
          <a:schemeClr val="accent4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/>
            <a:t>Three of these things are the same program.</a:t>
          </a:r>
        </a:p>
      </dgm:t>
    </dgm:pt>
    <dgm:pt modelId="{357F0C37-A184-4ABB-83BE-BC59133D68EA}" type="parTrans" cxnId="{3BE5D1B2-4A9F-40BF-B312-D0B1FAB1113F}">
      <dgm:prSet/>
      <dgm:spPr/>
      <dgm:t>
        <a:bodyPr/>
        <a:lstStyle/>
        <a:p>
          <a:endParaRPr lang="en-US"/>
        </a:p>
      </dgm:t>
    </dgm:pt>
    <dgm:pt modelId="{E1A8589C-36BC-4117-B8F2-804E854AA168}" type="sibTrans" cxnId="{3BE5D1B2-4A9F-40BF-B312-D0B1FAB1113F}">
      <dgm:prSet/>
      <dgm:spPr/>
      <dgm:t>
        <a:bodyPr/>
        <a:lstStyle/>
        <a:p>
          <a:endParaRPr lang="en-US"/>
        </a:p>
      </dgm:t>
    </dgm:pt>
    <dgm:pt modelId="{6F3939C5-A99E-4153-8848-A98F7A64A574}">
      <dgm:prSet/>
      <dgm:spPr>
        <a:solidFill>
          <a:srgbClr val="70AD47">
            <a:alpha val="84314"/>
          </a:srgbClr>
        </a:solidFill>
      </dgm:spPr>
      <dgm:t>
        <a:bodyPr/>
        <a:lstStyle/>
        <a:p>
          <a:r>
            <a:rPr lang="en-US" dirty="0"/>
            <a:t>One of these things belong to another.</a:t>
          </a:r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/>
            <a:t>One of these things are another program.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8B72D5E-8DB4-6149-9520-FD07D34F7694}" type="pres">
      <dgm:prSet presAssocID="{8B2ECCD1-F6AB-4BF1-AE3E-EBFB256FFB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879D-23F4-6944-9E93-FB35381DED12}" type="pres">
      <dgm:prSet presAssocID="{8B2ECCD1-F6AB-4BF1-AE3E-EBFB256FFB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F419-BF09-2142-BD04-02A4051CFA29}" type="pres">
      <dgm:prSet presAssocID="{8B2ECCD1-F6AB-4BF1-AE3E-EBFB256FFB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3352-D5ED-F843-A2E5-E351E0C01229}" type="pres">
      <dgm:prSet presAssocID="{8B2ECCD1-F6AB-4BF1-AE3E-EBFB256FFB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DB3E-FE36-7341-97DF-FC7EDC6E1345}" type="pres">
      <dgm:prSet presAssocID="{8B2ECCD1-F6AB-4BF1-AE3E-EBFB256FFB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6F11-42F4-8245-B246-99D7DD9BE021}" type="pres">
      <dgm:prSet presAssocID="{8B2ECCD1-F6AB-4BF1-AE3E-EBFB256FFB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61563-2A12-C84F-95A9-3B22FB7DF478}" type="pres">
      <dgm:prSet presAssocID="{8B2ECCD1-F6AB-4BF1-AE3E-EBFB256FFB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05732-9B72-4C4A-887A-EF06FD30A9A1}" type="pres">
      <dgm:prSet presAssocID="{8B2ECCD1-F6AB-4BF1-AE3E-EBFB256F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4176-BA03-7444-9024-E9DC4FA794FB}" type="pres">
      <dgm:prSet presAssocID="{8B2ECCD1-F6AB-4BF1-AE3E-EBFB256F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4C19-0D90-D74F-91E0-5D918F2EF716}" type="pres">
      <dgm:prSet presAssocID="{8B2ECCD1-F6AB-4BF1-AE3E-EBFB256F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5CA22-134E-A949-8D32-C13BC5BF1A1A}" type="pres">
      <dgm:prSet presAssocID="{8B2ECCD1-F6AB-4BF1-AE3E-EBFB256F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603FA-79A6-42B2-9D03-96774CBC2A76}" srcId="{8B2ECCD1-F6AB-4BF1-AE3E-EBFB256FFBBF}" destId="{6F3939C5-A99E-4153-8848-A98F7A64A574}" srcOrd="2" destOrd="0" parTransId="{264B49B9-AB3C-48CD-8D9B-48437D06368C}" sibTransId="{2272FC34-86DE-4242-97D1-2AA24BFCA0C4}"/>
    <dgm:cxn modelId="{69717139-A6F5-8F42-B90E-5EB1C354B00B}" type="presOf" srcId="{405914B8-D9B8-AA42-822A-6E1A46B9C758}" destId="{5ED5CA22-134E-A949-8D32-C13BC5BF1A1A}" srcOrd="1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E229094-2B57-234A-A580-500E6AF8BFB2}" type="presOf" srcId="{E6264BE6-E846-45D4-8E46-9178D3B55867}" destId="{AA404176-BA03-7444-9024-E9DC4FA794FB}" srcOrd="1" destOrd="0" presId="urn:microsoft.com/office/officeart/2005/8/layout/vProcess5"/>
    <dgm:cxn modelId="{D98420D4-A395-EB42-85BA-CB602182CB35}" type="presOf" srcId="{F280FB04-736A-4B41-9A7B-215B31E075E2}" destId="{60A05732-9B72-4C4A-887A-EF06FD30A9A1}" srcOrd="1" destOrd="0" presId="urn:microsoft.com/office/officeart/2005/8/layout/vProcess5"/>
    <dgm:cxn modelId="{C3F64AB5-2202-C44A-90A3-A9641A44544B}" type="presOf" srcId="{E6264BE6-E846-45D4-8E46-9178D3B55867}" destId="{3375879D-23F4-6944-9E93-FB35381DED12}" srcOrd="0" destOrd="0" presId="urn:microsoft.com/office/officeart/2005/8/layout/vProcess5"/>
    <dgm:cxn modelId="{6C4A9495-B3D7-3745-ACA1-03DCD01BA97A}" type="presOf" srcId="{6F3939C5-A99E-4153-8848-A98F7A64A574}" destId="{163A4C19-0D90-D74F-91E0-5D918F2EF716}" srcOrd="1" destOrd="0" presId="urn:microsoft.com/office/officeart/2005/8/layout/vProcess5"/>
    <dgm:cxn modelId="{9320A4C4-6264-744C-899F-B813E905C43F}" type="presOf" srcId="{405914B8-D9B8-AA42-822A-6E1A46B9C758}" destId="{9FAF3352-D5ED-F843-A2E5-E351E0C01229}" srcOrd="0" destOrd="0" presId="urn:microsoft.com/office/officeart/2005/8/layout/vProcess5"/>
    <dgm:cxn modelId="{558E56E2-068C-974C-83DA-3336324FD641}" type="presOf" srcId="{F280FB04-736A-4B41-9A7B-215B31E075E2}" destId="{F8B72D5E-8DB4-6149-9520-FD07D34F7694}" srcOrd="0" destOrd="0" presId="urn:microsoft.com/office/officeart/2005/8/layout/vProcess5"/>
    <dgm:cxn modelId="{081743B3-181A-C74B-A7BD-0527A8C8D537}" srcId="{8B2ECCD1-F6AB-4BF1-AE3E-EBFB256FFBBF}" destId="{405914B8-D9B8-AA42-822A-6E1A46B9C758}" srcOrd="3" destOrd="0" parTransId="{DFE347E2-BACB-9844-BDCE-BFF79A817968}" sibTransId="{8AB9A2CA-D16D-FB48-8383-EAF596E78F20}"/>
    <dgm:cxn modelId="{6DDBD496-2487-5C4B-8A77-723E2A6BC8AD}" type="presOf" srcId="{6F3939C5-A99E-4153-8848-A98F7A64A574}" destId="{11F9F419-BF09-2142-BD04-02A4051CFA29}" srcOrd="0" destOrd="0" presId="urn:microsoft.com/office/officeart/2005/8/layout/vProcess5"/>
    <dgm:cxn modelId="{3BE5D1B2-4A9F-40BF-B312-D0B1FAB1113F}" srcId="{8B2ECCD1-F6AB-4BF1-AE3E-EBFB256FFBBF}" destId="{E6264BE6-E846-45D4-8E46-9178D3B55867}" srcOrd="1" destOrd="0" parTransId="{357F0C37-A184-4ABB-83BE-BC59133D68EA}" sibTransId="{E1A8589C-36BC-4117-B8F2-804E854AA168}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300C9571-4E69-D04A-97DC-F8A547DFA42F}" type="presOf" srcId="{2272FC34-86DE-4242-97D1-2AA24BFCA0C4}" destId="{92461563-2A12-C84F-95A9-3B22FB7DF478}" srcOrd="0" destOrd="0" presId="urn:microsoft.com/office/officeart/2005/8/layout/vProcess5"/>
    <dgm:cxn modelId="{2E55A5B7-4BA4-8C47-BC39-7B70C4A98E69}" type="presOf" srcId="{7120AF2F-5B98-44BF-91CF-94F805124007}" destId="{48EFDB3E-FE36-7341-97DF-FC7EDC6E1345}" srcOrd="0" destOrd="0" presId="urn:microsoft.com/office/officeart/2005/8/layout/vProcess5"/>
    <dgm:cxn modelId="{EDA49D05-7861-0345-A2E2-D744C0FF20DD}" type="presOf" srcId="{E1A8589C-36BC-4117-B8F2-804E854AA168}" destId="{E48A6F11-42F4-8245-B246-99D7DD9BE021}" srcOrd="0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3E491ACD-CFD5-0A4B-9A6B-C0E5464B171D}" type="presParOf" srcId="{BC2ABBEA-535E-2F41-8502-B302A1F232AB}" destId="{F8B72D5E-8DB4-6149-9520-FD07D34F7694}" srcOrd="1" destOrd="0" presId="urn:microsoft.com/office/officeart/2005/8/layout/vProcess5"/>
    <dgm:cxn modelId="{111A573A-DDFD-8941-BE13-8EE4B4C9EC2A}" type="presParOf" srcId="{BC2ABBEA-535E-2F41-8502-B302A1F232AB}" destId="{3375879D-23F4-6944-9E93-FB35381DED12}" srcOrd="2" destOrd="0" presId="urn:microsoft.com/office/officeart/2005/8/layout/vProcess5"/>
    <dgm:cxn modelId="{16FED39B-DF3C-C044-A9B4-AF62CF16313D}" type="presParOf" srcId="{BC2ABBEA-535E-2F41-8502-B302A1F232AB}" destId="{11F9F419-BF09-2142-BD04-02A4051CFA29}" srcOrd="3" destOrd="0" presId="urn:microsoft.com/office/officeart/2005/8/layout/vProcess5"/>
    <dgm:cxn modelId="{3A01E257-76A3-4A46-8F3B-74C8BF9C7460}" type="presParOf" srcId="{BC2ABBEA-535E-2F41-8502-B302A1F232AB}" destId="{9FAF3352-D5ED-F843-A2E5-E351E0C01229}" srcOrd="4" destOrd="0" presId="urn:microsoft.com/office/officeart/2005/8/layout/vProcess5"/>
    <dgm:cxn modelId="{D6B0A385-0CDF-DE47-B937-B5C93947F667}" type="presParOf" srcId="{BC2ABBEA-535E-2F41-8502-B302A1F232AB}" destId="{48EFDB3E-FE36-7341-97DF-FC7EDC6E1345}" srcOrd="5" destOrd="0" presId="urn:microsoft.com/office/officeart/2005/8/layout/vProcess5"/>
    <dgm:cxn modelId="{414B21ED-9A97-F949-A1F6-D98D7254153B}" type="presParOf" srcId="{BC2ABBEA-535E-2F41-8502-B302A1F232AB}" destId="{E48A6F11-42F4-8245-B246-99D7DD9BE021}" srcOrd="6" destOrd="0" presId="urn:microsoft.com/office/officeart/2005/8/layout/vProcess5"/>
    <dgm:cxn modelId="{0FAB58AA-1A83-1044-88C6-15C767299C66}" type="presParOf" srcId="{BC2ABBEA-535E-2F41-8502-B302A1F232AB}" destId="{92461563-2A12-C84F-95A9-3B22FB7DF478}" srcOrd="7" destOrd="0" presId="urn:microsoft.com/office/officeart/2005/8/layout/vProcess5"/>
    <dgm:cxn modelId="{06709DFB-6CFE-A04C-94ED-D59C79B45B68}" type="presParOf" srcId="{BC2ABBEA-535E-2F41-8502-B302A1F232AB}" destId="{60A05732-9B72-4C4A-887A-EF06FD30A9A1}" srcOrd="8" destOrd="0" presId="urn:microsoft.com/office/officeart/2005/8/layout/vProcess5"/>
    <dgm:cxn modelId="{684F1C17-4296-0240-A55C-2A973A0DC176}" type="presParOf" srcId="{BC2ABBEA-535E-2F41-8502-B302A1F232AB}" destId="{AA404176-BA03-7444-9024-E9DC4FA794FB}" srcOrd="9" destOrd="0" presId="urn:microsoft.com/office/officeart/2005/8/layout/vProcess5"/>
    <dgm:cxn modelId="{A9C55BA2-7010-6348-A97F-FAEFDB09BDCD}" type="presParOf" srcId="{BC2ABBEA-535E-2F41-8502-B302A1F232AB}" destId="{163A4C19-0D90-D74F-91E0-5D918F2EF716}" srcOrd="10" destOrd="0" presId="urn:microsoft.com/office/officeart/2005/8/layout/vProcess5"/>
    <dgm:cxn modelId="{BDFBA91A-5666-694F-9C17-A0296C3EA318}" type="presParOf" srcId="{BC2ABBEA-535E-2F41-8502-B302A1F232AB}" destId="{5ED5CA22-134E-A949-8D32-C13BC5BF1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/>
            <a:t>Tell us the letter to the one that does not belong.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6F3939C5-A99E-4153-8848-A98F7A64A574}">
      <dgm:prSet custT="1"/>
      <dgm:spPr>
        <a:solidFill>
          <a:srgbClr val="70AD47">
            <a:alpha val="84314"/>
          </a:srgbClr>
        </a:solidFill>
      </dgm:spPr>
      <dgm:t>
        <a:bodyPr/>
        <a:lstStyle/>
        <a:p>
          <a:pPr algn="l"/>
          <a:r>
            <a:rPr lang="en-US" sz="5400" dirty="0"/>
            <a:t>We are going to show you four options.</a:t>
          </a:r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79EAADD3-B8D7-0244-9E46-17967A26EE8F}" type="pres">
      <dgm:prSet presAssocID="{8B2ECCD1-F6AB-4BF1-AE3E-EBFB256FFBBF}" presName="TwoNodes_1" presStyleLbl="node1" presStyleIdx="0" presStyleCnt="2" custLinFactNeighborX="365" custLinFactNeighborY="-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26F0-EFFF-9147-8A58-03CDAC65F89D}" type="pres">
      <dgm:prSet presAssocID="{8B2ECCD1-F6AB-4BF1-AE3E-EBFB256FFBB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4938-D9DA-524B-93E8-1E8E90043B84}" type="pres">
      <dgm:prSet presAssocID="{8B2ECCD1-F6AB-4BF1-AE3E-EBFB256FFBB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5399-28BA-6D40-86BE-0A25001CCACF}" type="pres">
      <dgm:prSet presAssocID="{8B2ECCD1-F6AB-4BF1-AE3E-EBFB256FFBB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3A605-7EF4-F941-B381-2F954FA74759}" type="pres">
      <dgm:prSet presAssocID="{8B2ECCD1-F6AB-4BF1-AE3E-EBFB256FFBB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9449F-7E18-414C-A3C6-747EF216907D}" type="presOf" srcId="{6F3939C5-A99E-4153-8848-A98F7A64A574}" destId="{79EAADD3-B8D7-0244-9E46-17967A26EE8F}" srcOrd="0" destOrd="0" presId="urn:microsoft.com/office/officeart/2005/8/layout/vProcess5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C0ED87B2-A4A2-5A44-A5D4-C476916223B2}" type="presOf" srcId="{2272FC34-86DE-4242-97D1-2AA24BFCA0C4}" destId="{D3AA4938-D9DA-524B-93E8-1E8E90043B84}" srcOrd="0" destOrd="0" presId="urn:microsoft.com/office/officeart/2005/8/layout/vProcess5"/>
    <dgm:cxn modelId="{0D3BC39D-C01B-9B49-9E44-31FD93266C3E}" type="presOf" srcId="{6F3939C5-A99E-4153-8848-A98F7A64A574}" destId="{57215399-28BA-6D40-86BE-0A25001CCACF}" srcOrd="1" destOrd="0" presId="urn:microsoft.com/office/officeart/2005/8/layout/vProcess5"/>
    <dgm:cxn modelId="{A899A201-1863-2C4E-BF94-16E1FBFB08E4}" type="presOf" srcId="{405914B8-D9B8-AA42-822A-6E1A46B9C758}" destId="{39F3A605-7EF4-F941-B381-2F954FA74759}" srcOrd="1" destOrd="0" presId="urn:microsoft.com/office/officeart/2005/8/layout/vProcess5"/>
    <dgm:cxn modelId="{A51603FA-79A6-42B2-9D03-96774CBC2A76}" srcId="{8B2ECCD1-F6AB-4BF1-AE3E-EBFB256FFBBF}" destId="{6F3939C5-A99E-4153-8848-A98F7A64A574}" srcOrd="0" destOrd="0" parTransId="{264B49B9-AB3C-48CD-8D9B-48437D06368C}" sibTransId="{2272FC34-86DE-4242-97D1-2AA24BFCA0C4}"/>
    <dgm:cxn modelId="{CF236FB1-1561-6547-9A73-5807E11C429E}" type="presOf" srcId="{405914B8-D9B8-AA42-822A-6E1A46B9C758}" destId="{196426F0-EFFF-9147-8A58-03CDAC65F89D}" srcOrd="0" destOrd="0" presId="urn:microsoft.com/office/officeart/2005/8/layout/vProcess5"/>
    <dgm:cxn modelId="{081743B3-181A-C74B-A7BD-0527A8C8D537}" srcId="{8B2ECCD1-F6AB-4BF1-AE3E-EBFB256FFBBF}" destId="{405914B8-D9B8-AA42-822A-6E1A46B9C758}" srcOrd="1" destOrd="0" parTransId="{DFE347E2-BACB-9844-BDCE-BFF79A817968}" sibTransId="{8AB9A2CA-D16D-FB48-8383-EAF596E78F20}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ECD6DEFE-E3D7-324D-81F4-E0E9F5AA8F71}" type="presParOf" srcId="{BC2ABBEA-535E-2F41-8502-B302A1F232AB}" destId="{79EAADD3-B8D7-0244-9E46-17967A26EE8F}" srcOrd="1" destOrd="0" presId="urn:microsoft.com/office/officeart/2005/8/layout/vProcess5"/>
    <dgm:cxn modelId="{331B2656-DBD7-6D42-852A-902988884119}" type="presParOf" srcId="{BC2ABBEA-535E-2F41-8502-B302A1F232AB}" destId="{196426F0-EFFF-9147-8A58-03CDAC65F89D}" srcOrd="2" destOrd="0" presId="urn:microsoft.com/office/officeart/2005/8/layout/vProcess5"/>
    <dgm:cxn modelId="{3853B216-95A7-BC49-BC8E-19903A49AA05}" type="presParOf" srcId="{BC2ABBEA-535E-2F41-8502-B302A1F232AB}" destId="{D3AA4938-D9DA-524B-93E8-1E8E90043B84}" srcOrd="3" destOrd="0" presId="urn:microsoft.com/office/officeart/2005/8/layout/vProcess5"/>
    <dgm:cxn modelId="{C4305E79-C8DF-094B-BC09-3FEFDE90D5DB}" type="presParOf" srcId="{BC2ABBEA-535E-2F41-8502-B302A1F232AB}" destId="{57215399-28BA-6D40-86BE-0A25001CCACF}" srcOrd="4" destOrd="0" presId="urn:microsoft.com/office/officeart/2005/8/layout/vProcess5"/>
    <dgm:cxn modelId="{59E8D427-B635-3F43-A4D0-3CF60AF85683}" type="presParOf" srcId="{BC2ABBEA-535E-2F41-8502-B302A1F232AB}" destId="{39F3A605-7EF4-F941-B381-2F954FA747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/>
            <a:t>Are you able to find the wrong one?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6F3939C5-A99E-4153-8848-A98F7A64A574}">
      <dgm:prSet custT="1"/>
      <dgm:spPr>
        <a:solidFill>
          <a:srgbClr val="70AD47">
            <a:alpha val="83529"/>
          </a:srgbClr>
        </a:solidFill>
      </dgm:spPr>
      <dgm:t>
        <a:bodyPr/>
        <a:lstStyle/>
        <a:p>
          <a:pPr algn="ctr"/>
          <a:r>
            <a:rPr lang="en-US" sz="7200" dirty="0"/>
            <a:t>Let’s start with Scholarships</a:t>
          </a:r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79EAADD3-B8D7-0244-9E46-17967A26EE8F}" type="pres">
      <dgm:prSet presAssocID="{8B2ECCD1-F6AB-4BF1-AE3E-EBFB256FFBBF}" presName="TwoNodes_1" presStyleLbl="node1" presStyleIdx="0" presStyleCnt="2" custLinFactNeighborX="365" custLinFactNeighborY="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26F0-EFFF-9147-8A58-03CDAC65F89D}" type="pres">
      <dgm:prSet presAssocID="{8B2ECCD1-F6AB-4BF1-AE3E-EBFB256FFBB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4938-D9DA-524B-93E8-1E8E90043B84}" type="pres">
      <dgm:prSet presAssocID="{8B2ECCD1-F6AB-4BF1-AE3E-EBFB256FFBB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5399-28BA-6D40-86BE-0A25001CCACF}" type="pres">
      <dgm:prSet presAssocID="{8B2ECCD1-F6AB-4BF1-AE3E-EBFB256FFBB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3A605-7EF4-F941-B381-2F954FA74759}" type="pres">
      <dgm:prSet presAssocID="{8B2ECCD1-F6AB-4BF1-AE3E-EBFB256FFBB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3D907-5ED5-A04F-97E5-F84DA1C52861}" type="presOf" srcId="{405914B8-D9B8-AA42-822A-6E1A46B9C758}" destId="{196426F0-EFFF-9147-8A58-03CDAC65F89D}" srcOrd="0" destOrd="0" presId="urn:microsoft.com/office/officeart/2005/8/layout/vProcess5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FA3FF314-F44F-024F-9AEA-C7DD66050432}" type="presOf" srcId="{405914B8-D9B8-AA42-822A-6E1A46B9C758}" destId="{39F3A605-7EF4-F941-B381-2F954FA74759}" srcOrd="1" destOrd="0" presId="urn:microsoft.com/office/officeart/2005/8/layout/vProcess5"/>
    <dgm:cxn modelId="{FF9D1621-7874-2043-9D5E-07F1A1848B49}" type="presOf" srcId="{6F3939C5-A99E-4153-8848-A98F7A64A574}" destId="{79EAADD3-B8D7-0244-9E46-17967A26EE8F}" srcOrd="0" destOrd="0" presId="urn:microsoft.com/office/officeart/2005/8/layout/vProcess5"/>
    <dgm:cxn modelId="{BFDCF8E6-C341-2F46-825A-CED3A8344CF4}" type="presOf" srcId="{2272FC34-86DE-4242-97D1-2AA24BFCA0C4}" destId="{D3AA4938-D9DA-524B-93E8-1E8E90043B84}" srcOrd="0" destOrd="0" presId="urn:microsoft.com/office/officeart/2005/8/layout/vProcess5"/>
    <dgm:cxn modelId="{A51603FA-79A6-42B2-9D03-96774CBC2A76}" srcId="{8B2ECCD1-F6AB-4BF1-AE3E-EBFB256FFBBF}" destId="{6F3939C5-A99E-4153-8848-A98F7A64A574}" srcOrd="0" destOrd="0" parTransId="{264B49B9-AB3C-48CD-8D9B-48437D06368C}" sibTransId="{2272FC34-86DE-4242-97D1-2AA24BFCA0C4}"/>
    <dgm:cxn modelId="{E904BDB7-B08F-9E4F-AE45-735691888D61}" type="presOf" srcId="{6F3939C5-A99E-4153-8848-A98F7A64A574}" destId="{57215399-28BA-6D40-86BE-0A25001CCACF}" srcOrd="1" destOrd="0" presId="urn:microsoft.com/office/officeart/2005/8/layout/vProcess5"/>
    <dgm:cxn modelId="{081743B3-181A-C74B-A7BD-0527A8C8D537}" srcId="{8B2ECCD1-F6AB-4BF1-AE3E-EBFB256FFBBF}" destId="{405914B8-D9B8-AA42-822A-6E1A46B9C758}" srcOrd="1" destOrd="0" parTransId="{DFE347E2-BACB-9844-BDCE-BFF79A817968}" sibTransId="{8AB9A2CA-D16D-FB48-8383-EAF596E78F20}"/>
    <dgm:cxn modelId="{6DF04491-6375-9E43-8088-5E206A756F7D}" type="presParOf" srcId="{BC2ABBEA-535E-2F41-8502-B302A1F232AB}" destId="{4260A32F-12CA-4547-9663-CB82799A5B33}" srcOrd="0" destOrd="0" presId="urn:microsoft.com/office/officeart/2005/8/layout/vProcess5"/>
    <dgm:cxn modelId="{096BB2FD-320F-BC4C-8EAC-4B014370E49E}" type="presParOf" srcId="{BC2ABBEA-535E-2F41-8502-B302A1F232AB}" destId="{79EAADD3-B8D7-0244-9E46-17967A26EE8F}" srcOrd="1" destOrd="0" presId="urn:microsoft.com/office/officeart/2005/8/layout/vProcess5"/>
    <dgm:cxn modelId="{B54F5782-27E6-8E4A-9AFF-43653961041B}" type="presParOf" srcId="{BC2ABBEA-535E-2F41-8502-B302A1F232AB}" destId="{196426F0-EFFF-9147-8A58-03CDAC65F89D}" srcOrd="2" destOrd="0" presId="urn:microsoft.com/office/officeart/2005/8/layout/vProcess5"/>
    <dgm:cxn modelId="{71B497AE-ADE5-544D-B22E-7DD767ABB02B}" type="presParOf" srcId="{BC2ABBEA-535E-2F41-8502-B302A1F232AB}" destId="{D3AA4938-D9DA-524B-93E8-1E8E90043B84}" srcOrd="3" destOrd="0" presId="urn:microsoft.com/office/officeart/2005/8/layout/vProcess5"/>
    <dgm:cxn modelId="{2A9AA12B-0B13-2341-9A8E-33CDC0039120}" type="presParOf" srcId="{BC2ABBEA-535E-2F41-8502-B302A1F232AB}" destId="{57215399-28BA-6D40-86BE-0A25001CCACF}" srcOrd="4" destOrd="0" presId="urn:microsoft.com/office/officeart/2005/8/layout/vProcess5"/>
    <dgm:cxn modelId="{71480631-D9F5-A648-86A2-681C17D80257}" type="presParOf" srcId="{BC2ABBEA-535E-2F41-8502-B302A1F232AB}" destId="{39F3A605-7EF4-F941-B381-2F954FA747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0FB04-736A-4B41-9A7B-215B31E075E2}">
      <dgm:prSet/>
      <dgm:spPr>
        <a:solidFill>
          <a:srgbClr val="327BE5">
            <a:alpha val="92941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A. Young American Patriotic Art</a:t>
          </a:r>
        </a:p>
      </dgm:t>
    </dgm:pt>
    <dgm:pt modelId="{FE13363B-042D-495F-BEFB-BD04378C774E}" type="parTrans" cxnId="{D1B9B2AF-10BB-44A6-833C-A27DA2D612F3}">
      <dgm:prSet/>
      <dgm:spPr/>
      <dgm:t>
        <a:bodyPr/>
        <a:lstStyle/>
        <a:p>
          <a:endParaRPr lang="en-US"/>
        </a:p>
      </dgm:t>
    </dgm:pt>
    <dgm:pt modelId="{7120AF2F-5B98-44BF-91CF-94F805124007}" type="sibTrans" cxnId="{D1B9B2AF-10BB-44A6-833C-A27DA2D612F3}">
      <dgm:prSet/>
      <dgm:spPr/>
      <dgm:t>
        <a:bodyPr/>
        <a:lstStyle/>
        <a:p>
          <a:endParaRPr lang="en-US"/>
        </a:p>
      </dgm:t>
    </dgm:pt>
    <dgm:pt modelId="{E6264BE6-E846-45D4-8E46-9178D3B5586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B. Patriot’s Pen</a:t>
          </a:r>
        </a:p>
      </dgm:t>
    </dgm:pt>
    <dgm:pt modelId="{357F0C37-A184-4ABB-83BE-BC59133D68EA}" type="parTrans" cxnId="{3BE5D1B2-4A9F-40BF-B312-D0B1FAB1113F}">
      <dgm:prSet/>
      <dgm:spPr/>
      <dgm:t>
        <a:bodyPr/>
        <a:lstStyle/>
        <a:p>
          <a:endParaRPr lang="en-US"/>
        </a:p>
      </dgm:t>
    </dgm:pt>
    <dgm:pt modelId="{E1A8589C-36BC-4117-B8F2-804E854AA168}" type="sibTrans" cxnId="{3BE5D1B2-4A9F-40BF-B312-D0B1FAB1113F}">
      <dgm:prSet/>
      <dgm:spPr/>
      <dgm:t>
        <a:bodyPr/>
        <a:lstStyle/>
        <a:p>
          <a:endParaRPr lang="en-US"/>
        </a:p>
      </dgm:t>
    </dgm:pt>
    <dgm:pt modelId="{6F3939C5-A99E-4153-8848-A98F7A64A574}">
      <dgm:prSet/>
      <dgm:spPr>
        <a:solidFill>
          <a:srgbClr val="70AD47">
            <a:alpha val="84314"/>
          </a:srgbClr>
        </a:solidFill>
      </dgm:spPr>
      <dgm:t>
        <a:bodyPr/>
        <a:lstStyle/>
        <a:p>
          <a:r>
            <a:rPr lang="en-US" dirty="0"/>
            <a:t>C. Illustrating America</a:t>
          </a:r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/>
            <a:t>D. 3-D Art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F8B72D5E-8DB4-6149-9520-FD07D34F7694}" type="pres">
      <dgm:prSet presAssocID="{8B2ECCD1-F6AB-4BF1-AE3E-EBFB256FFB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5879D-23F4-6944-9E93-FB35381DED12}" type="pres">
      <dgm:prSet presAssocID="{8B2ECCD1-F6AB-4BF1-AE3E-EBFB256FFB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F419-BF09-2142-BD04-02A4051CFA29}" type="pres">
      <dgm:prSet presAssocID="{8B2ECCD1-F6AB-4BF1-AE3E-EBFB256FFB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3352-D5ED-F843-A2E5-E351E0C01229}" type="pres">
      <dgm:prSet presAssocID="{8B2ECCD1-F6AB-4BF1-AE3E-EBFB256FFB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DB3E-FE36-7341-97DF-FC7EDC6E1345}" type="pres">
      <dgm:prSet presAssocID="{8B2ECCD1-F6AB-4BF1-AE3E-EBFB256FFB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A6F11-42F4-8245-B246-99D7DD9BE021}" type="pres">
      <dgm:prSet presAssocID="{8B2ECCD1-F6AB-4BF1-AE3E-EBFB256FFB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61563-2A12-C84F-95A9-3B22FB7DF478}" type="pres">
      <dgm:prSet presAssocID="{8B2ECCD1-F6AB-4BF1-AE3E-EBFB256FFB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05732-9B72-4C4A-887A-EF06FD30A9A1}" type="pres">
      <dgm:prSet presAssocID="{8B2ECCD1-F6AB-4BF1-AE3E-EBFB256FFB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4176-BA03-7444-9024-E9DC4FA794FB}" type="pres">
      <dgm:prSet presAssocID="{8B2ECCD1-F6AB-4BF1-AE3E-EBFB256FFB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4C19-0D90-D74F-91E0-5D918F2EF716}" type="pres">
      <dgm:prSet presAssocID="{8B2ECCD1-F6AB-4BF1-AE3E-EBFB256FFB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5CA22-134E-A949-8D32-C13BC5BF1A1A}" type="pres">
      <dgm:prSet presAssocID="{8B2ECCD1-F6AB-4BF1-AE3E-EBFB256FFB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603FA-79A6-42B2-9D03-96774CBC2A76}" srcId="{8B2ECCD1-F6AB-4BF1-AE3E-EBFB256FFBBF}" destId="{6F3939C5-A99E-4153-8848-A98F7A64A574}" srcOrd="2" destOrd="0" parTransId="{264B49B9-AB3C-48CD-8D9B-48437D06368C}" sibTransId="{2272FC34-86DE-4242-97D1-2AA24BFCA0C4}"/>
    <dgm:cxn modelId="{69717139-A6F5-8F42-B90E-5EB1C354B00B}" type="presOf" srcId="{405914B8-D9B8-AA42-822A-6E1A46B9C758}" destId="{5ED5CA22-134E-A949-8D32-C13BC5BF1A1A}" srcOrd="1" destOrd="0" presId="urn:microsoft.com/office/officeart/2005/8/layout/vProcess5"/>
    <dgm:cxn modelId="{D1B9B2AF-10BB-44A6-833C-A27DA2D612F3}" srcId="{8B2ECCD1-F6AB-4BF1-AE3E-EBFB256FFBBF}" destId="{F280FB04-736A-4B41-9A7B-215B31E075E2}" srcOrd="0" destOrd="0" parTransId="{FE13363B-042D-495F-BEFB-BD04378C774E}" sibTransId="{7120AF2F-5B98-44BF-91CF-94F805124007}"/>
    <dgm:cxn modelId="{0E229094-2B57-234A-A580-500E6AF8BFB2}" type="presOf" srcId="{E6264BE6-E846-45D4-8E46-9178D3B55867}" destId="{AA404176-BA03-7444-9024-E9DC4FA794FB}" srcOrd="1" destOrd="0" presId="urn:microsoft.com/office/officeart/2005/8/layout/vProcess5"/>
    <dgm:cxn modelId="{D98420D4-A395-EB42-85BA-CB602182CB35}" type="presOf" srcId="{F280FB04-736A-4B41-9A7B-215B31E075E2}" destId="{60A05732-9B72-4C4A-887A-EF06FD30A9A1}" srcOrd="1" destOrd="0" presId="urn:microsoft.com/office/officeart/2005/8/layout/vProcess5"/>
    <dgm:cxn modelId="{C3F64AB5-2202-C44A-90A3-A9641A44544B}" type="presOf" srcId="{E6264BE6-E846-45D4-8E46-9178D3B55867}" destId="{3375879D-23F4-6944-9E93-FB35381DED12}" srcOrd="0" destOrd="0" presId="urn:microsoft.com/office/officeart/2005/8/layout/vProcess5"/>
    <dgm:cxn modelId="{6C4A9495-B3D7-3745-ACA1-03DCD01BA97A}" type="presOf" srcId="{6F3939C5-A99E-4153-8848-A98F7A64A574}" destId="{163A4C19-0D90-D74F-91E0-5D918F2EF716}" srcOrd="1" destOrd="0" presId="urn:microsoft.com/office/officeart/2005/8/layout/vProcess5"/>
    <dgm:cxn modelId="{9320A4C4-6264-744C-899F-B813E905C43F}" type="presOf" srcId="{405914B8-D9B8-AA42-822A-6E1A46B9C758}" destId="{9FAF3352-D5ED-F843-A2E5-E351E0C01229}" srcOrd="0" destOrd="0" presId="urn:microsoft.com/office/officeart/2005/8/layout/vProcess5"/>
    <dgm:cxn modelId="{558E56E2-068C-974C-83DA-3336324FD641}" type="presOf" srcId="{F280FB04-736A-4B41-9A7B-215B31E075E2}" destId="{F8B72D5E-8DB4-6149-9520-FD07D34F7694}" srcOrd="0" destOrd="0" presId="urn:microsoft.com/office/officeart/2005/8/layout/vProcess5"/>
    <dgm:cxn modelId="{081743B3-181A-C74B-A7BD-0527A8C8D537}" srcId="{8B2ECCD1-F6AB-4BF1-AE3E-EBFB256FFBBF}" destId="{405914B8-D9B8-AA42-822A-6E1A46B9C758}" srcOrd="3" destOrd="0" parTransId="{DFE347E2-BACB-9844-BDCE-BFF79A817968}" sibTransId="{8AB9A2CA-D16D-FB48-8383-EAF596E78F20}"/>
    <dgm:cxn modelId="{6DDBD496-2487-5C4B-8A77-723E2A6BC8AD}" type="presOf" srcId="{6F3939C5-A99E-4153-8848-A98F7A64A574}" destId="{11F9F419-BF09-2142-BD04-02A4051CFA29}" srcOrd="0" destOrd="0" presId="urn:microsoft.com/office/officeart/2005/8/layout/vProcess5"/>
    <dgm:cxn modelId="{3BE5D1B2-4A9F-40BF-B312-D0B1FAB1113F}" srcId="{8B2ECCD1-F6AB-4BF1-AE3E-EBFB256FFBBF}" destId="{E6264BE6-E846-45D4-8E46-9178D3B55867}" srcOrd="1" destOrd="0" parTransId="{357F0C37-A184-4ABB-83BE-BC59133D68EA}" sibTransId="{E1A8589C-36BC-4117-B8F2-804E854AA168}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300C9571-4E69-D04A-97DC-F8A547DFA42F}" type="presOf" srcId="{2272FC34-86DE-4242-97D1-2AA24BFCA0C4}" destId="{92461563-2A12-C84F-95A9-3B22FB7DF478}" srcOrd="0" destOrd="0" presId="urn:microsoft.com/office/officeart/2005/8/layout/vProcess5"/>
    <dgm:cxn modelId="{2E55A5B7-4BA4-8C47-BC39-7B70C4A98E69}" type="presOf" srcId="{7120AF2F-5B98-44BF-91CF-94F805124007}" destId="{48EFDB3E-FE36-7341-97DF-FC7EDC6E1345}" srcOrd="0" destOrd="0" presId="urn:microsoft.com/office/officeart/2005/8/layout/vProcess5"/>
    <dgm:cxn modelId="{EDA49D05-7861-0345-A2E2-D744C0FF20DD}" type="presOf" srcId="{E1A8589C-36BC-4117-B8F2-804E854AA168}" destId="{E48A6F11-42F4-8245-B246-99D7DD9BE021}" srcOrd="0" destOrd="0" presId="urn:microsoft.com/office/officeart/2005/8/layout/vProcess5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3E491ACD-CFD5-0A4B-9A6B-C0E5464B171D}" type="presParOf" srcId="{BC2ABBEA-535E-2F41-8502-B302A1F232AB}" destId="{F8B72D5E-8DB4-6149-9520-FD07D34F7694}" srcOrd="1" destOrd="0" presId="urn:microsoft.com/office/officeart/2005/8/layout/vProcess5"/>
    <dgm:cxn modelId="{111A573A-DDFD-8941-BE13-8EE4B4C9EC2A}" type="presParOf" srcId="{BC2ABBEA-535E-2F41-8502-B302A1F232AB}" destId="{3375879D-23F4-6944-9E93-FB35381DED12}" srcOrd="2" destOrd="0" presId="urn:microsoft.com/office/officeart/2005/8/layout/vProcess5"/>
    <dgm:cxn modelId="{16FED39B-DF3C-C044-A9B4-AF62CF16313D}" type="presParOf" srcId="{BC2ABBEA-535E-2F41-8502-B302A1F232AB}" destId="{11F9F419-BF09-2142-BD04-02A4051CFA29}" srcOrd="3" destOrd="0" presId="urn:microsoft.com/office/officeart/2005/8/layout/vProcess5"/>
    <dgm:cxn modelId="{3A01E257-76A3-4A46-8F3B-74C8BF9C7460}" type="presParOf" srcId="{BC2ABBEA-535E-2F41-8502-B302A1F232AB}" destId="{9FAF3352-D5ED-F843-A2E5-E351E0C01229}" srcOrd="4" destOrd="0" presId="urn:microsoft.com/office/officeart/2005/8/layout/vProcess5"/>
    <dgm:cxn modelId="{D6B0A385-0CDF-DE47-B937-B5C93947F667}" type="presParOf" srcId="{BC2ABBEA-535E-2F41-8502-B302A1F232AB}" destId="{48EFDB3E-FE36-7341-97DF-FC7EDC6E1345}" srcOrd="5" destOrd="0" presId="urn:microsoft.com/office/officeart/2005/8/layout/vProcess5"/>
    <dgm:cxn modelId="{414B21ED-9A97-F949-A1F6-D98D7254153B}" type="presParOf" srcId="{BC2ABBEA-535E-2F41-8502-B302A1F232AB}" destId="{E48A6F11-42F4-8245-B246-99D7DD9BE021}" srcOrd="6" destOrd="0" presId="urn:microsoft.com/office/officeart/2005/8/layout/vProcess5"/>
    <dgm:cxn modelId="{0FAB58AA-1A83-1044-88C6-15C767299C66}" type="presParOf" srcId="{BC2ABBEA-535E-2F41-8502-B302A1F232AB}" destId="{92461563-2A12-C84F-95A9-3B22FB7DF478}" srcOrd="7" destOrd="0" presId="urn:microsoft.com/office/officeart/2005/8/layout/vProcess5"/>
    <dgm:cxn modelId="{06709DFB-6CFE-A04C-94ED-D59C79B45B68}" type="presParOf" srcId="{BC2ABBEA-535E-2F41-8502-B302A1F232AB}" destId="{60A05732-9B72-4C4A-887A-EF06FD30A9A1}" srcOrd="8" destOrd="0" presId="urn:microsoft.com/office/officeart/2005/8/layout/vProcess5"/>
    <dgm:cxn modelId="{684F1C17-4296-0240-A55C-2A973A0DC176}" type="presParOf" srcId="{BC2ABBEA-535E-2F41-8502-B302A1F232AB}" destId="{AA404176-BA03-7444-9024-E9DC4FA794FB}" srcOrd="9" destOrd="0" presId="urn:microsoft.com/office/officeart/2005/8/layout/vProcess5"/>
    <dgm:cxn modelId="{A9C55BA2-7010-6348-A97F-FAEFDB09BDCD}" type="presParOf" srcId="{BC2ABBEA-535E-2F41-8502-B302A1F232AB}" destId="{163A4C19-0D90-D74F-91E0-5D918F2EF716}" srcOrd="10" destOrd="0" presId="urn:microsoft.com/office/officeart/2005/8/layout/vProcess5"/>
    <dgm:cxn modelId="{BDFBA91A-5666-694F-9C17-A0296C3EA318}" type="presParOf" srcId="{BC2ABBEA-535E-2F41-8502-B302A1F232AB}" destId="{5ED5CA22-134E-A949-8D32-C13BC5BF1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2ECCD1-F6AB-4BF1-AE3E-EBFB256FFB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5914B8-D9B8-AA42-822A-6E1A46B9C758}">
      <dgm:prSet/>
      <dgm:spPr>
        <a:solidFill>
          <a:srgbClr val="A46FA9"/>
        </a:solidFill>
      </dgm:spPr>
      <dgm:t>
        <a:bodyPr/>
        <a:lstStyle/>
        <a:p>
          <a:r>
            <a:rPr lang="en-US" dirty="0"/>
            <a:t>See if you are able to find the wrong one?</a:t>
          </a:r>
        </a:p>
      </dgm:t>
    </dgm:pt>
    <dgm:pt modelId="{DFE347E2-BACB-9844-BDCE-BFF79A817968}" type="parTrans" cxnId="{081743B3-181A-C74B-A7BD-0527A8C8D537}">
      <dgm:prSet/>
      <dgm:spPr/>
      <dgm:t>
        <a:bodyPr/>
        <a:lstStyle/>
        <a:p>
          <a:endParaRPr lang="en-US"/>
        </a:p>
      </dgm:t>
    </dgm:pt>
    <dgm:pt modelId="{8AB9A2CA-D16D-FB48-8383-EAF596E78F20}" type="sibTrans" cxnId="{081743B3-181A-C74B-A7BD-0527A8C8D537}">
      <dgm:prSet/>
      <dgm:spPr/>
      <dgm:t>
        <a:bodyPr/>
        <a:lstStyle/>
        <a:p>
          <a:endParaRPr lang="en-US"/>
        </a:p>
      </dgm:t>
    </dgm:pt>
    <dgm:pt modelId="{6F3939C5-A99E-4153-8848-A98F7A64A574}">
      <dgm:prSet custT="1"/>
      <dgm:spPr>
        <a:solidFill>
          <a:srgbClr val="70AD47">
            <a:alpha val="83529"/>
          </a:srgbClr>
        </a:solidFill>
      </dgm:spPr>
      <dgm:t>
        <a:bodyPr/>
        <a:lstStyle/>
        <a:p>
          <a:pPr algn="l"/>
          <a:r>
            <a:rPr lang="en-US" sz="8000" dirty="0"/>
            <a:t>Let’s try Youth</a:t>
          </a:r>
        </a:p>
      </dgm:t>
    </dgm:pt>
    <dgm:pt modelId="{2272FC34-86DE-4242-97D1-2AA24BFCA0C4}" type="sibTrans" cxnId="{A51603FA-79A6-42B2-9D03-96774CBC2A76}">
      <dgm:prSet/>
      <dgm:spPr/>
      <dgm:t>
        <a:bodyPr/>
        <a:lstStyle/>
        <a:p>
          <a:endParaRPr lang="en-US"/>
        </a:p>
      </dgm:t>
    </dgm:pt>
    <dgm:pt modelId="{264B49B9-AB3C-48CD-8D9B-48437D06368C}" type="parTrans" cxnId="{A51603FA-79A6-42B2-9D03-96774CBC2A76}">
      <dgm:prSet/>
      <dgm:spPr/>
      <dgm:t>
        <a:bodyPr/>
        <a:lstStyle/>
        <a:p>
          <a:endParaRPr lang="en-US"/>
        </a:p>
      </dgm:t>
    </dgm:pt>
    <dgm:pt modelId="{BC2ABBEA-535E-2F41-8502-B302A1F232AB}" type="pres">
      <dgm:prSet presAssocID="{8B2ECCD1-F6AB-4BF1-AE3E-EBFB256FFB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0A32F-12CA-4547-9663-CB82799A5B33}" type="pres">
      <dgm:prSet presAssocID="{8B2ECCD1-F6AB-4BF1-AE3E-EBFB256FFBBF}" presName="dummyMaxCanvas" presStyleCnt="0">
        <dgm:presLayoutVars/>
      </dgm:prSet>
      <dgm:spPr/>
    </dgm:pt>
    <dgm:pt modelId="{79EAADD3-B8D7-0244-9E46-17967A26EE8F}" type="pres">
      <dgm:prSet presAssocID="{8B2ECCD1-F6AB-4BF1-AE3E-EBFB256FFBBF}" presName="TwoNodes_1" presStyleLbl="node1" presStyleIdx="0" presStyleCnt="2" custLinFactNeighborX="365" custLinFactNeighborY="-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26F0-EFFF-9147-8A58-03CDAC65F89D}" type="pres">
      <dgm:prSet presAssocID="{8B2ECCD1-F6AB-4BF1-AE3E-EBFB256FFBB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4938-D9DA-524B-93E8-1E8E90043B84}" type="pres">
      <dgm:prSet presAssocID="{8B2ECCD1-F6AB-4BF1-AE3E-EBFB256FFBB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5399-28BA-6D40-86BE-0A25001CCACF}" type="pres">
      <dgm:prSet presAssocID="{8B2ECCD1-F6AB-4BF1-AE3E-EBFB256FFBB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3A605-7EF4-F941-B381-2F954FA74759}" type="pres">
      <dgm:prSet presAssocID="{8B2ECCD1-F6AB-4BF1-AE3E-EBFB256FFBB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9449F-7E18-414C-A3C6-747EF216907D}" type="presOf" srcId="{6F3939C5-A99E-4153-8848-A98F7A64A574}" destId="{79EAADD3-B8D7-0244-9E46-17967A26EE8F}" srcOrd="0" destOrd="0" presId="urn:microsoft.com/office/officeart/2005/8/layout/vProcess5"/>
    <dgm:cxn modelId="{517223D6-0983-6E4D-B2AD-F626CA5035C4}" type="presOf" srcId="{8B2ECCD1-F6AB-4BF1-AE3E-EBFB256FFBBF}" destId="{BC2ABBEA-535E-2F41-8502-B302A1F232AB}" srcOrd="0" destOrd="0" presId="urn:microsoft.com/office/officeart/2005/8/layout/vProcess5"/>
    <dgm:cxn modelId="{C0ED87B2-A4A2-5A44-A5D4-C476916223B2}" type="presOf" srcId="{2272FC34-86DE-4242-97D1-2AA24BFCA0C4}" destId="{D3AA4938-D9DA-524B-93E8-1E8E90043B84}" srcOrd="0" destOrd="0" presId="urn:microsoft.com/office/officeart/2005/8/layout/vProcess5"/>
    <dgm:cxn modelId="{0D3BC39D-C01B-9B49-9E44-31FD93266C3E}" type="presOf" srcId="{6F3939C5-A99E-4153-8848-A98F7A64A574}" destId="{57215399-28BA-6D40-86BE-0A25001CCACF}" srcOrd="1" destOrd="0" presId="urn:microsoft.com/office/officeart/2005/8/layout/vProcess5"/>
    <dgm:cxn modelId="{A899A201-1863-2C4E-BF94-16E1FBFB08E4}" type="presOf" srcId="{405914B8-D9B8-AA42-822A-6E1A46B9C758}" destId="{39F3A605-7EF4-F941-B381-2F954FA74759}" srcOrd="1" destOrd="0" presId="urn:microsoft.com/office/officeart/2005/8/layout/vProcess5"/>
    <dgm:cxn modelId="{A51603FA-79A6-42B2-9D03-96774CBC2A76}" srcId="{8B2ECCD1-F6AB-4BF1-AE3E-EBFB256FFBBF}" destId="{6F3939C5-A99E-4153-8848-A98F7A64A574}" srcOrd="0" destOrd="0" parTransId="{264B49B9-AB3C-48CD-8D9B-48437D06368C}" sibTransId="{2272FC34-86DE-4242-97D1-2AA24BFCA0C4}"/>
    <dgm:cxn modelId="{CF236FB1-1561-6547-9A73-5807E11C429E}" type="presOf" srcId="{405914B8-D9B8-AA42-822A-6E1A46B9C758}" destId="{196426F0-EFFF-9147-8A58-03CDAC65F89D}" srcOrd="0" destOrd="0" presId="urn:microsoft.com/office/officeart/2005/8/layout/vProcess5"/>
    <dgm:cxn modelId="{081743B3-181A-C74B-A7BD-0527A8C8D537}" srcId="{8B2ECCD1-F6AB-4BF1-AE3E-EBFB256FFBBF}" destId="{405914B8-D9B8-AA42-822A-6E1A46B9C758}" srcOrd="1" destOrd="0" parTransId="{DFE347E2-BACB-9844-BDCE-BFF79A817968}" sibTransId="{8AB9A2CA-D16D-FB48-8383-EAF596E78F20}"/>
    <dgm:cxn modelId="{7D83287E-CE3A-E54C-8063-4B77F97C71DF}" type="presParOf" srcId="{BC2ABBEA-535E-2F41-8502-B302A1F232AB}" destId="{4260A32F-12CA-4547-9663-CB82799A5B33}" srcOrd="0" destOrd="0" presId="urn:microsoft.com/office/officeart/2005/8/layout/vProcess5"/>
    <dgm:cxn modelId="{ECD6DEFE-E3D7-324D-81F4-E0E9F5AA8F71}" type="presParOf" srcId="{BC2ABBEA-535E-2F41-8502-B302A1F232AB}" destId="{79EAADD3-B8D7-0244-9E46-17967A26EE8F}" srcOrd="1" destOrd="0" presId="urn:microsoft.com/office/officeart/2005/8/layout/vProcess5"/>
    <dgm:cxn modelId="{331B2656-DBD7-6D42-852A-902988884119}" type="presParOf" srcId="{BC2ABBEA-535E-2F41-8502-B302A1F232AB}" destId="{196426F0-EFFF-9147-8A58-03CDAC65F89D}" srcOrd="2" destOrd="0" presId="urn:microsoft.com/office/officeart/2005/8/layout/vProcess5"/>
    <dgm:cxn modelId="{3853B216-95A7-BC49-BC8E-19903A49AA05}" type="presParOf" srcId="{BC2ABBEA-535E-2F41-8502-B302A1F232AB}" destId="{D3AA4938-D9DA-524B-93E8-1E8E90043B84}" srcOrd="3" destOrd="0" presId="urn:microsoft.com/office/officeart/2005/8/layout/vProcess5"/>
    <dgm:cxn modelId="{C4305E79-C8DF-094B-BC09-3FEFDE90D5DB}" type="presParOf" srcId="{BC2ABBEA-535E-2F41-8502-B302A1F232AB}" destId="{57215399-28BA-6D40-86BE-0A25001CCACF}" srcOrd="4" destOrd="0" presId="urn:microsoft.com/office/officeart/2005/8/layout/vProcess5"/>
    <dgm:cxn modelId="{59E8D427-B635-3F43-A4D0-3CF60AF85683}" type="presParOf" srcId="{BC2ABBEA-535E-2F41-8502-B302A1F232AB}" destId="{39F3A605-7EF4-F941-B381-2F954FA747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2D5E-8DB4-6149-9520-FD07D34F7694}">
      <dsp:nvSpPr>
        <dsp:cNvPr id="0" name=""/>
        <dsp:cNvSpPr/>
      </dsp:nvSpPr>
      <dsp:spPr>
        <a:xfrm>
          <a:off x="0" y="0"/>
          <a:ext cx="8742263" cy="1182291"/>
        </a:xfrm>
        <a:prstGeom prst="roundRect">
          <a:avLst>
            <a:gd name="adj" fmla="val 10000"/>
          </a:avLst>
        </a:prstGeom>
        <a:solidFill>
          <a:srgbClr val="327BE5">
            <a:alpha val="92941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You may think scholarship and youth programs are the same but know we different in several ways.</a:t>
          </a:r>
        </a:p>
      </dsp:txBody>
      <dsp:txXfrm>
        <a:off x="34628" y="34628"/>
        <a:ext cx="7366575" cy="1113035"/>
      </dsp:txXfrm>
    </dsp:sp>
    <dsp:sp modelId="{3375879D-23F4-6944-9E93-FB35381DED12}">
      <dsp:nvSpPr>
        <dsp:cNvPr id="0" name=""/>
        <dsp:cNvSpPr/>
      </dsp:nvSpPr>
      <dsp:spPr>
        <a:xfrm>
          <a:off x="732164" y="1397253"/>
          <a:ext cx="8742263" cy="11822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Scholarships program includes essays and art for youth as well as adults.</a:t>
          </a:r>
        </a:p>
      </dsp:txBody>
      <dsp:txXfrm>
        <a:off x="766792" y="1431881"/>
        <a:ext cx="7172353" cy="1113035"/>
      </dsp:txXfrm>
    </dsp:sp>
    <dsp:sp modelId="{11F9F419-BF09-2142-BD04-02A4051CFA29}">
      <dsp:nvSpPr>
        <dsp:cNvPr id="0" name=""/>
        <dsp:cNvSpPr/>
      </dsp:nvSpPr>
      <dsp:spPr>
        <a:xfrm>
          <a:off x="1453401" y="2794506"/>
          <a:ext cx="8742263" cy="1182291"/>
        </a:xfrm>
        <a:prstGeom prst="roundRect">
          <a:avLst>
            <a:gd name="adj" fmla="val 10000"/>
          </a:avLst>
        </a:prstGeom>
        <a:solidFill>
          <a:schemeClr val="accent6">
            <a:alpha val="839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Youth program includes art and books, but adults' past college must stay in their lane.</a:t>
          </a:r>
        </a:p>
      </dsp:txBody>
      <dsp:txXfrm>
        <a:off x="1488029" y="2829134"/>
        <a:ext cx="7183281" cy="1113035"/>
      </dsp:txXfrm>
    </dsp:sp>
    <dsp:sp modelId="{9FAF3352-D5ED-F843-A2E5-E351E0C01229}">
      <dsp:nvSpPr>
        <dsp:cNvPr id="0" name=""/>
        <dsp:cNvSpPr/>
      </dsp:nvSpPr>
      <dsp:spPr>
        <a:xfrm>
          <a:off x="2185565" y="4191759"/>
          <a:ext cx="8742263" cy="1182291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highlight>
                <a:srgbClr val="A46FA9"/>
              </a:highlight>
            </a:rPr>
            <a:t>So you see we are similar but different,  let’s find out more.</a:t>
          </a:r>
        </a:p>
      </dsp:txBody>
      <dsp:txXfrm>
        <a:off x="2220193" y="4226387"/>
        <a:ext cx="7172353" cy="1113035"/>
      </dsp:txXfrm>
    </dsp:sp>
    <dsp:sp modelId="{48EFDB3E-FE36-7341-97DF-FC7EDC6E1345}">
      <dsp:nvSpPr>
        <dsp:cNvPr id="0" name=""/>
        <dsp:cNvSpPr/>
      </dsp:nvSpPr>
      <dsp:spPr>
        <a:xfrm>
          <a:off x="7973773" y="905527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146683" y="905527"/>
        <a:ext cx="422669" cy="578288"/>
      </dsp:txXfrm>
    </dsp:sp>
    <dsp:sp modelId="{E48A6F11-42F4-8245-B246-99D7DD9BE021}">
      <dsp:nvSpPr>
        <dsp:cNvPr id="0" name=""/>
        <dsp:cNvSpPr/>
      </dsp:nvSpPr>
      <dsp:spPr>
        <a:xfrm>
          <a:off x="8705938" y="2302780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763918"/>
            <a:satOff val="-33292"/>
            <a:lumOff val="-1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918"/>
              <a:satOff val="-33292"/>
              <a:lumOff val="-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78848" y="2302780"/>
        <a:ext cx="422669" cy="578288"/>
      </dsp:txXfrm>
    </dsp:sp>
    <dsp:sp modelId="{92461563-2A12-C84F-95A9-3B22FB7DF478}">
      <dsp:nvSpPr>
        <dsp:cNvPr id="0" name=""/>
        <dsp:cNvSpPr/>
      </dsp:nvSpPr>
      <dsp:spPr>
        <a:xfrm>
          <a:off x="9427175" y="3700034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527837"/>
            <a:satOff val="-66584"/>
            <a:lumOff val="-2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837"/>
              <a:satOff val="-66584"/>
              <a:lumOff val="-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00085" y="3700034"/>
        <a:ext cx="422669" cy="578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AADD3-B8D7-0244-9E46-17967A26EE8F}">
      <dsp:nvSpPr>
        <dsp:cNvPr id="0" name=""/>
        <dsp:cNvSpPr/>
      </dsp:nvSpPr>
      <dsp:spPr>
        <a:xfrm>
          <a:off x="33903" y="0"/>
          <a:ext cx="9288654" cy="2418322"/>
        </a:xfrm>
        <a:prstGeom prst="roundRect">
          <a:avLst>
            <a:gd name="adj" fmla="val 10000"/>
          </a:avLst>
        </a:prstGeom>
        <a:solidFill>
          <a:srgbClr val="70AD47">
            <a:alpha val="84314"/>
          </a:srgb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Again, we are going to show you four options.</a:t>
          </a:r>
        </a:p>
      </dsp:txBody>
      <dsp:txXfrm>
        <a:off x="104733" y="70830"/>
        <a:ext cx="6789129" cy="2276662"/>
      </dsp:txXfrm>
    </dsp:sp>
    <dsp:sp modelId="{196426F0-EFFF-9147-8A58-03CDAC65F89D}">
      <dsp:nvSpPr>
        <dsp:cNvPr id="0" name=""/>
        <dsp:cNvSpPr/>
      </dsp:nvSpPr>
      <dsp:spPr>
        <a:xfrm>
          <a:off x="1639174" y="2928014"/>
          <a:ext cx="9288654" cy="2418322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>
              <a:solidFill>
                <a:schemeClr val="bg1"/>
              </a:solidFill>
            </a:rPr>
            <a:t>And you tell us the letter to the one that does not belong.</a:t>
          </a:r>
        </a:p>
      </dsp:txBody>
      <dsp:txXfrm>
        <a:off x="1710004" y="2998844"/>
        <a:ext cx="5935910" cy="2276662"/>
      </dsp:txXfrm>
    </dsp:sp>
    <dsp:sp modelId="{D3AA4938-D9DA-524B-93E8-1E8E90043B84}">
      <dsp:nvSpPr>
        <dsp:cNvPr id="0" name=""/>
        <dsp:cNvSpPr/>
      </dsp:nvSpPr>
      <dsp:spPr>
        <a:xfrm>
          <a:off x="7716744" y="1901070"/>
          <a:ext cx="1571909" cy="1571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70424" y="1901070"/>
        <a:ext cx="864549" cy="11828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2D5E-8DB4-6149-9520-FD07D34F7694}">
      <dsp:nvSpPr>
        <dsp:cNvPr id="0" name=""/>
        <dsp:cNvSpPr/>
      </dsp:nvSpPr>
      <dsp:spPr>
        <a:xfrm>
          <a:off x="0" y="0"/>
          <a:ext cx="8742263" cy="1182291"/>
        </a:xfrm>
        <a:prstGeom prst="roundRect">
          <a:avLst>
            <a:gd name="adj" fmla="val 10000"/>
          </a:avLst>
        </a:prstGeom>
        <a:solidFill>
          <a:srgbClr val="327BE5">
            <a:alpha val="93333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A. Illustrating America</a:t>
          </a:r>
        </a:p>
      </dsp:txBody>
      <dsp:txXfrm>
        <a:off x="34628" y="34628"/>
        <a:ext cx="7366575" cy="1113035"/>
      </dsp:txXfrm>
    </dsp:sp>
    <dsp:sp modelId="{3375879D-23F4-6944-9E93-FB35381DED12}">
      <dsp:nvSpPr>
        <dsp:cNvPr id="0" name=""/>
        <dsp:cNvSpPr/>
      </dsp:nvSpPr>
      <dsp:spPr>
        <a:xfrm>
          <a:off x="732164" y="1397253"/>
          <a:ext cx="8742263" cy="11822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B. Voice of Democracy</a:t>
          </a:r>
        </a:p>
      </dsp:txBody>
      <dsp:txXfrm>
        <a:off x="766792" y="1431881"/>
        <a:ext cx="7172353" cy="1113035"/>
      </dsp:txXfrm>
    </dsp:sp>
    <dsp:sp modelId="{11F9F419-BF09-2142-BD04-02A4051CFA29}">
      <dsp:nvSpPr>
        <dsp:cNvPr id="0" name=""/>
        <dsp:cNvSpPr/>
      </dsp:nvSpPr>
      <dsp:spPr>
        <a:xfrm>
          <a:off x="1453401" y="2794506"/>
          <a:ext cx="8742263" cy="1182291"/>
        </a:xfrm>
        <a:prstGeom prst="roundRect">
          <a:avLst>
            <a:gd name="adj" fmla="val 10000"/>
          </a:avLst>
        </a:prstGeom>
        <a:solidFill>
          <a:srgbClr val="70AD47">
            <a:alpha val="8392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C. Patriotism through Literacy</a:t>
          </a:r>
        </a:p>
      </dsp:txBody>
      <dsp:txXfrm>
        <a:off x="1488029" y="2829134"/>
        <a:ext cx="7183281" cy="1113035"/>
      </dsp:txXfrm>
    </dsp:sp>
    <dsp:sp modelId="{9FAF3352-D5ED-F843-A2E5-E351E0C01229}">
      <dsp:nvSpPr>
        <dsp:cNvPr id="0" name=""/>
        <dsp:cNvSpPr/>
      </dsp:nvSpPr>
      <dsp:spPr>
        <a:xfrm>
          <a:off x="2185565" y="4191759"/>
          <a:ext cx="8742263" cy="1182291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D. Random acts of Patriotism (RAP)</a:t>
          </a:r>
        </a:p>
      </dsp:txBody>
      <dsp:txXfrm>
        <a:off x="2220193" y="4226387"/>
        <a:ext cx="7172353" cy="1113035"/>
      </dsp:txXfrm>
    </dsp:sp>
    <dsp:sp modelId="{48EFDB3E-FE36-7341-97DF-FC7EDC6E1345}">
      <dsp:nvSpPr>
        <dsp:cNvPr id="0" name=""/>
        <dsp:cNvSpPr/>
      </dsp:nvSpPr>
      <dsp:spPr>
        <a:xfrm>
          <a:off x="7973773" y="905527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146683" y="905527"/>
        <a:ext cx="422669" cy="578288"/>
      </dsp:txXfrm>
    </dsp:sp>
    <dsp:sp modelId="{E48A6F11-42F4-8245-B246-99D7DD9BE021}">
      <dsp:nvSpPr>
        <dsp:cNvPr id="0" name=""/>
        <dsp:cNvSpPr/>
      </dsp:nvSpPr>
      <dsp:spPr>
        <a:xfrm>
          <a:off x="8705938" y="2302780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763918"/>
            <a:satOff val="-33292"/>
            <a:lumOff val="-1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918"/>
              <a:satOff val="-33292"/>
              <a:lumOff val="-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78848" y="2302780"/>
        <a:ext cx="422669" cy="578288"/>
      </dsp:txXfrm>
    </dsp:sp>
    <dsp:sp modelId="{92461563-2A12-C84F-95A9-3B22FB7DF478}">
      <dsp:nvSpPr>
        <dsp:cNvPr id="0" name=""/>
        <dsp:cNvSpPr/>
      </dsp:nvSpPr>
      <dsp:spPr>
        <a:xfrm>
          <a:off x="9427175" y="3700034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527837"/>
            <a:satOff val="-66584"/>
            <a:lumOff val="-2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837"/>
              <a:satOff val="-66584"/>
              <a:lumOff val="-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00085" y="3700034"/>
        <a:ext cx="422669" cy="5782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AADD3-B8D7-0244-9E46-17967A26EE8F}">
      <dsp:nvSpPr>
        <dsp:cNvPr id="0" name=""/>
        <dsp:cNvSpPr/>
      </dsp:nvSpPr>
      <dsp:spPr>
        <a:xfrm>
          <a:off x="33903" y="0"/>
          <a:ext cx="9288654" cy="2418322"/>
        </a:xfrm>
        <a:prstGeom prst="roundRect">
          <a:avLst>
            <a:gd name="adj" fmla="val 10000"/>
          </a:avLst>
        </a:prstGeom>
        <a:solidFill>
          <a:srgbClr val="70AD47">
            <a:alpha val="8392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They seem to be on a role.</a:t>
          </a:r>
        </a:p>
      </dsp:txBody>
      <dsp:txXfrm>
        <a:off x="104733" y="70830"/>
        <a:ext cx="6789129" cy="2276662"/>
      </dsp:txXfrm>
    </dsp:sp>
    <dsp:sp modelId="{196426F0-EFFF-9147-8A58-03CDAC65F89D}">
      <dsp:nvSpPr>
        <dsp:cNvPr id="0" name=""/>
        <dsp:cNvSpPr/>
      </dsp:nvSpPr>
      <dsp:spPr>
        <a:xfrm>
          <a:off x="1639174" y="2913213"/>
          <a:ext cx="9288654" cy="2418322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Let’s give it another try.</a:t>
          </a:r>
        </a:p>
      </dsp:txBody>
      <dsp:txXfrm>
        <a:off x="1710004" y="2984043"/>
        <a:ext cx="5935910" cy="2276662"/>
      </dsp:txXfrm>
    </dsp:sp>
    <dsp:sp modelId="{D3AA4938-D9DA-524B-93E8-1E8E90043B84}">
      <dsp:nvSpPr>
        <dsp:cNvPr id="0" name=""/>
        <dsp:cNvSpPr/>
      </dsp:nvSpPr>
      <dsp:spPr>
        <a:xfrm>
          <a:off x="7716744" y="1901070"/>
          <a:ext cx="1571909" cy="1571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70424" y="1901070"/>
        <a:ext cx="864549" cy="1182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AADD3-B8D7-0244-9E46-17967A26EE8F}">
      <dsp:nvSpPr>
        <dsp:cNvPr id="0" name=""/>
        <dsp:cNvSpPr/>
      </dsp:nvSpPr>
      <dsp:spPr>
        <a:xfrm>
          <a:off x="33903" y="0"/>
          <a:ext cx="9288654" cy="2418322"/>
        </a:xfrm>
        <a:prstGeom prst="roundRect">
          <a:avLst>
            <a:gd name="adj" fmla="val 10000"/>
          </a:avLst>
        </a:prstGeom>
        <a:solidFill>
          <a:srgbClr val="70AD47">
            <a:alpha val="8392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0" tIns="342900" rIns="342900" bIns="342900" numCol="1" spcCol="1270" anchor="ctr" anchorCtr="0">
          <a:noAutofit/>
        </a:bodyPr>
        <a:lstStyle/>
        <a:p>
          <a:pPr lvl="0" algn="ctr" defTabSz="4000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0" kern="1200" dirty="0"/>
            <a:t>Scholarships</a:t>
          </a:r>
        </a:p>
      </dsp:txBody>
      <dsp:txXfrm>
        <a:off x="104733" y="70830"/>
        <a:ext cx="6789129" cy="2276662"/>
      </dsp:txXfrm>
    </dsp:sp>
    <dsp:sp modelId="{196426F0-EFFF-9147-8A58-03CDAC65F89D}">
      <dsp:nvSpPr>
        <dsp:cNvPr id="0" name=""/>
        <dsp:cNvSpPr/>
      </dsp:nvSpPr>
      <dsp:spPr>
        <a:xfrm>
          <a:off x="1639174" y="2955728"/>
          <a:ext cx="9288654" cy="2418322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Will they get this one right?</a:t>
          </a:r>
        </a:p>
      </dsp:txBody>
      <dsp:txXfrm>
        <a:off x="1710004" y="3026558"/>
        <a:ext cx="5935910" cy="2276662"/>
      </dsp:txXfrm>
    </dsp:sp>
    <dsp:sp modelId="{D3AA4938-D9DA-524B-93E8-1E8E90043B84}">
      <dsp:nvSpPr>
        <dsp:cNvPr id="0" name=""/>
        <dsp:cNvSpPr/>
      </dsp:nvSpPr>
      <dsp:spPr>
        <a:xfrm>
          <a:off x="7716744" y="1901070"/>
          <a:ext cx="1571909" cy="1571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70424" y="1901070"/>
        <a:ext cx="864549" cy="11828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2D5E-8DB4-6149-9520-FD07D34F7694}">
      <dsp:nvSpPr>
        <dsp:cNvPr id="0" name=""/>
        <dsp:cNvSpPr/>
      </dsp:nvSpPr>
      <dsp:spPr>
        <a:xfrm>
          <a:off x="0" y="0"/>
          <a:ext cx="8742263" cy="1182291"/>
        </a:xfrm>
        <a:prstGeom prst="roundRect">
          <a:avLst>
            <a:gd name="adj" fmla="val 10000"/>
          </a:avLst>
        </a:prstGeom>
        <a:solidFill>
          <a:srgbClr val="327BE5">
            <a:alpha val="92941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A. Building the Fund</a:t>
          </a:r>
        </a:p>
      </dsp:txBody>
      <dsp:txXfrm>
        <a:off x="34628" y="34628"/>
        <a:ext cx="7366575" cy="1113035"/>
      </dsp:txXfrm>
    </dsp:sp>
    <dsp:sp modelId="{3375879D-23F4-6944-9E93-FB35381DED12}">
      <dsp:nvSpPr>
        <dsp:cNvPr id="0" name=""/>
        <dsp:cNvSpPr/>
      </dsp:nvSpPr>
      <dsp:spPr>
        <a:xfrm>
          <a:off x="732164" y="1397253"/>
          <a:ext cx="8742263" cy="11822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B. Continuing Education</a:t>
          </a:r>
        </a:p>
      </dsp:txBody>
      <dsp:txXfrm>
        <a:off x="766792" y="1431881"/>
        <a:ext cx="7172353" cy="1113035"/>
      </dsp:txXfrm>
    </dsp:sp>
    <dsp:sp modelId="{11F9F419-BF09-2142-BD04-02A4051CFA29}">
      <dsp:nvSpPr>
        <dsp:cNvPr id="0" name=""/>
        <dsp:cNvSpPr/>
      </dsp:nvSpPr>
      <dsp:spPr>
        <a:xfrm>
          <a:off x="1453401" y="2794506"/>
          <a:ext cx="8742263" cy="1182291"/>
        </a:xfrm>
        <a:prstGeom prst="roundRect">
          <a:avLst>
            <a:gd name="adj" fmla="val 10000"/>
          </a:avLst>
        </a:prstGeom>
        <a:solidFill>
          <a:srgbClr val="70AD47">
            <a:alpha val="8431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C. Patriotic Art</a:t>
          </a:r>
        </a:p>
      </dsp:txBody>
      <dsp:txXfrm>
        <a:off x="1488029" y="2829134"/>
        <a:ext cx="7183281" cy="1113035"/>
      </dsp:txXfrm>
    </dsp:sp>
    <dsp:sp modelId="{9FAF3352-D5ED-F843-A2E5-E351E0C01229}">
      <dsp:nvSpPr>
        <dsp:cNvPr id="0" name=""/>
        <dsp:cNvSpPr/>
      </dsp:nvSpPr>
      <dsp:spPr>
        <a:xfrm>
          <a:off x="2185565" y="4191759"/>
          <a:ext cx="8742263" cy="1182291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D. Random acts of Patriotism (RAP)</a:t>
          </a:r>
        </a:p>
      </dsp:txBody>
      <dsp:txXfrm>
        <a:off x="2220193" y="4226387"/>
        <a:ext cx="7172353" cy="1113035"/>
      </dsp:txXfrm>
    </dsp:sp>
    <dsp:sp modelId="{48EFDB3E-FE36-7341-97DF-FC7EDC6E1345}">
      <dsp:nvSpPr>
        <dsp:cNvPr id="0" name=""/>
        <dsp:cNvSpPr/>
      </dsp:nvSpPr>
      <dsp:spPr>
        <a:xfrm>
          <a:off x="7973773" y="905527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146683" y="905527"/>
        <a:ext cx="422669" cy="578288"/>
      </dsp:txXfrm>
    </dsp:sp>
    <dsp:sp modelId="{E48A6F11-42F4-8245-B246-99D7DD9BE021}">
      <dsp:nvSpPr>
        <dsp:cNvPr id="0" name=""/>
        <dsp:cNvSpPr/>
      </dsp:nvSpPr>
      <dsp:spPr>
        <a:xfrm>
          <a:off x="8705938" y="2302780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763918"/>
            <a:satOff val="-33292"/>
            <a:lumOff val="-1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918"/>
              <a:satOff val="-33292"/>
              <a:lumOff val="-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78848" y="2302780"/>
        <a:ext cx="422669" cy="578288"/>
      </dsp:txXfrm>
    </dsp:sp>
    <dsp:sp modelId="{92461563-2A12-C84F-95A9-3B22FB7DF478}">
      <dsp:nvSpPr>
        <dsp:cNvPr id="0" name=""/>
        <dsp:cNvSpPr/>
      </dsp:nvSpPr>
      <dsp:spPr>
        <a:xfrm>
          <a:off x="9427175" y="3700034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527837"/>
            <a:satOff val="-66584"/>
            <a:lumOff val="-2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837"/>
              <a:satOff val="-66584"/>
              <a:lumOff val="-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00085" y="3700034"/>
        <a:ext cx="422669" cy="5782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AADD3-B8D7-0244-9E46-17967A26EE8F}">
      <dsp:nvSpPr>
        <dsp:cNvPr id="0" name=""/>
        <dsp:cNvSpPr/>
      </dsp:nvSpPr>
      <dsp:spPr>
        <a:xfrm>
          <a:off x="33903" y="0"/>
          <a:ext cx="9288654" cy="2418322"/>
        </a:xfrm>
        <a:prstGeom prst="roundRect">
          <a:avLst>
            <a:gd name="adj" fmla="val 10000"/>
          </a:avLst>
        </a:prstGeom>
        <a:solidFill>
          <a:srgbClr val="70AD47">
            <a:alpha val="8431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0" tIns="342900" rIns="342900" bIns="342900" numCol="1" spcCol="1270" anchor="ctr" anchorCtr="0">
          <a:noAutofit/>
        </a:bodyPr>
        <a:lstStyle/>
        <a:p>
          <a:pPr lvl="0" algn="l" defTabSz="4000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0" kern="1200" dirty="0"/>
            <a:t>Youth</a:t>
          </a:r>
        </a:p>
      </dsp:txBody>
      <dsp:txXfrm>
        <a:off x="104733" y="70830"/>
        <a:ext cx="6789129" cy="2276662"/>
      </dsp:txXfrm>
    </dsp:sp>
    <dsp:sp modelId="{196426F0-EFFF-9147-8A58-03CDAC65F89D}">
      <dsp:nvSpPr>
        <dsp:cNvPr id="0" name=""/>
        <dsp:cNvSpPr/>
      </dsp:nvSpPr>
      <dsp:spPr>
        <a:xfrm>
          <a:off x="1639174" y="2955728"/>
          <a:ext cx="9288654" cy="2418322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highlight>
                <a:srgbClr val="A46FA9"/>
              </a:highlight>
            </a:rPr>
            <a:t>Last time, which one does not belong?</a:t>
          </a:r>
        </a:p>
      </dsp:txBody>
      <dsp:txXfrm>
        <a:off x="1710004" y="3026558"/>
        <a:ext cx="5935910" cy="2276662"/>
      </dsp:txXfrm>
    </dsp:sp>
    <dsp:sp modelId="{D3AA4938-D9DA-524B-93E8-1E8E90043B84}">
      <dsp:nvSpPr>
        <dsp:cNvPr id="0" name=""/>
        <dsp:cNvSpPr/>
      </dsp:nvSpPr>
      <dsp:spPr>
        <a:xfrm>
          <a:off x="7716744" y="1901070"/>
          <a:ext cx="1571909" cy="1571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70424" y="1901070"/>
        <a:ext cx="864549" cy="11828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2D5E-8DB4-6149-9520-FD07D34F7694}">
      <dsp:nvSpPr>
        <dsp:cNvPr id="0" name=""/>
        <dsp:cNvSpPr/>
      </dsp:nvSpPr>
      <dsp:spPr>
        <a:xfrm>
          <a:off x="0" y="0"/>
          <a:ext cx="8742263" cy="1182291"/>
        </a:xfrm>
        <a:prstGeom prst="roundRect">
          <a:avLst>
            <a:gd name="adj" fmla="val 10000"/>
          </a:avLst>
        </a:prstGeom>
        <a:solidFill>
          <a:srgbClr val="327BE5">
            <a:alpha val="92941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A. Sponsoring school clubs</a:t>
          </a:r>
        </a:p>
      </dsp:txBody>
      <dsp:txXfrm>
        <a:off x="34628" y="34628"/>
        <a:ext cx="7366575" cy="1113035"/>
      </dsp:txXfrm>
    </dsp:sp>
    <dsp:sp modelId="{3375879D-23F4-6944-9E93-FB35381DED12}">
      <dsp:nvSpPr>
        <dsp:cNvPr id="0" name=""/>
        <dsp:cNvSpPr/>
      </dsp:nvSpPr>
      <dsp:spPr>
        <a:xfrm>
          <a:off x="732164" y="1397253"/>
          <a:ext cx="8742263" cy="11822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B. Fostering a love of reading</a:t>
          </a:r>
        </a:p>
      </dsp:txBody>
      <dsp:txXfrm>
        <a:off x="766792" y="1431881"/>
        <a:ext cx="7172353" cy="1113035"/>
      </dsp:txXfrm>
    </dsp:sp>
    <dsp:sp modelId="{11F9F419-BF09-2142-BD04-02A4051CFA29}">
      <dsp:nvSpPr>
        <dsp:cNvPr id="0" name=""/>
        <dsp:cNvSpPr/>
      </dsp:nvSpPr>
      <dsp:spPr>
        <a:xfrm>
          <a:off x="1453401" y="2794506"/>
          <a:ext cx="8742263" cy="1182291"/>
        </a:xfrm>
        <a:prstGeom prst="roundRect">
          <a:avLst>
            <a:gd name="adj" fmla="val 10000"/>
          </a:avLst>
        </a:prstGeom>
        <a:solidFill>
          <a:srgbClr val="70AD47">
            <a:alpha val="8313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C. Thanking a veteran</a:t>
          </a:r>
        </a:p>
      </dsp:txBody>
      <dsp:txXfrm>
        <a:off x="1488029" y="2829134"/>
        <a:ext cx="7183281" cy="1113035"/>
      </dsp:txXfrm>
    </dsp:sp>
    <dsp:sp modelId="{9FAF3352-D5ED-F843-A2E5-E351E0C01229}">
      <dsp:nvSpPr>
        <dsp:cNvPr id="0" name=""/>
        <dsp:cNvSpPr/>
      </dsp:nvSpPr>
      <dsp:spPr>
        <a:xfrm>
          <a:off x="2185565" y="4191759"/>
          <a:ext cx="8742263" cy="1182291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D. Young American Creative Patriotic Art</a:t>
          </a:r>
        </a:p>
      </dsp:txBody>
      <dsp:txXfrm>
        <a:off x="2220193" y="4226387"/>
        <a:ext cx="7172353" cy="1113035"/>
      </dsp:txXfrm>
    </dsp:sp>
    <dsp:sp modelId="{48EFDB3E-FE36-7341-97DF-FC7EDC6E1345}">
      <dsp:nvSpPr>
        <dsp:cNvPr id="0" name=""/>
        <dsp:cNvSpPr/>
      </dsp:nvSpPr>
      <dsp:spPr>
        <a:xfrm>
          <a:off x="7973773" y="905527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146683" y="905527"/>
        <a:ext cx="422669" cy="578288"/>
      </dsp:txXfrm>
    </dsp:sp>
    <dsp:sp modelId="{E48A6F11-42F4-8245-B246-99D7DD9BE021}">
      <dsp:nvSpPr>
        <dsp:cNvPr id="0" name=""/>
        <dsp:cNvSpPr/>
      </dsp:nvSpPr>
      <dsp:spPr>
        <a:xfrm>
          <a:off x="8705938" y="2302780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763918"/>
            <a:satOff val="-33292"/>
            <a:lumOff val="-1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918"/>
              <a:satOff val="-33292"/>
              <a:lumOff val="-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78848" y="2302780"/>
        <a:ext cx="422669" cy="578288"/>
      </dsp:txXfrm>
    </dsp:sp>
    <dsp:sp modelId="{92461563-2A12-C84F-95A9-3B22FB7DF478}">
      <dsp:nvSpPr>
        <dsp:cNvPr id="0" name=""/>
        <dsp:cNvSpPr/>
      </dsp:nvSpPr>
      <dsp:spPr>
        <a:xfrm>
          <a:off x="9427175" y="3700034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527837"/>
            <a:satOff val="-66584"/>
            <a:lumOff val="-2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837"/>
              <a:satOff val="-66584"/>
              <a:lumOff val="-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00085" y="3700034"/>
        <a:ext cx="422669" cy="5782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01471-1771-DF42-A5B6-A342888995E5}">
      <dsp:nvSpPr>
        <dsp:cNvPr id="0" name=""/>
        <dsp:cNvSpPr/>
      </dsp:nvSpPr>
      <dsp:spPr>
        <a:xfrm>
          <a:off x="961163" y="617484"/>
          <a:ext cx="4024087" cy="4024087"/>
        </a:xfrm>
        <a:prstGeom prst="blockArc">
          <a:avLst>
            <a:gd name="adj1" fmla="val 12126311"/>
            <a:gd name="adj2" fmla="val 16284474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01BD5-376E-FB44-814A-0D46253CE79C}">
      <dsp:nvSpPr>
        <dsp:cNvPr id="0" name=""/>
        <dsp:cNvSpPr/>
      </dsp:nvSpPr>
      <dsp:spPr>
        <a:xfrm>
          <a:off x="988743" y="545570"/>
          <a:ext cx="4024087" cy="4024087"/>
        </a:xfrm>
        <a:prstGeom prst="blockArc">
          <a:avLst>
            <a:gd name="adj1" fmla="val 7333840"/>
            <a:gd name="adj2" fmla="val 11991586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5957C-2058-5F43-BC7F-414AB5618133}">
      <dsp:nvSpPr>
        <dsp:cNvPr id="0" name=""/>
        <dsp:cNvSpPr/>
      </dsp:nvSpPr>
      <dsp:spPr>
        <a:xfrm>
          <a:off x="1095774" y="618078"/>
          <a:ext cx="4024087" cy="4024087"/>
        </a:xfrm>
        <a:prstGeom prst="blockArc">
          <a:avLst>
            <a:gd name="adj1" fmla="val 3239997"/>
            <a:gd name="adj2" fmla="val 7560003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ADCEF-5837-9C45-9981-2D2D2D1CDA6E}">
      <dsp:nvSpPr>
        <dsp:cNvPr id="0" name=""/>
        <dsp:cNvSpPr/>
      </dsp:nvSpPr>
      <dsp:spPr>
        <a:xfrm>
          <a:off x="1070477" y="636768"/>
          <a:ext cx="4024087" cy="4024087"/>
        </a:xfrm>
        <a:prstGeom prst="blockArc">
          <a:avLst>
            <a:gd name="adj1" fmla="val 20479256"/>
            <a:gd name="adj2" fmla="val 3184982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46393-B6C4-2042-BF7E-0385C09AC6DD}">
      <dsp:nvSpPr>
        <dsp:cNvPr id="0" name=""/>
        <dsp:cNvSpPr/>
      </dsp:nvSpPr>
      <dsp:spPr>
        <a:xfrm>
          <a:off x="1064015" y="617319"/>
          <a:ext cx="4024087" cy="4024087"/>
        </a:xfrm>
        <a:prstGeom prst="blockArc">
          <a:avLst>
            <a:gd name="adj1" fmla="val 16104556"/>
            <a:gd name="adj2" fmla="val 20515103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C92ED-6211-C440-A65E-380A05840CB8}">
      <dsp:nvSpPr>
        <dsp:cNvPr id="0" name=""/>
        <dsp:cNvSpPr/>
      </dsp:nvSpPr>
      <dsp:spPr>
        <a:xfrm>
          <a:off x="1921667" y="1429320"/>
          <a:ext cx="2286001" cy="2240279"/>
        </a:xfrm>
        <a:prstGeom prst="ellipse">
          <a:avLst/>
        </a:prstGeom>
        <a:solidFill>
          <a:schemeClr val="accent4">
            <a:lumMod val="60000"/>
            <a:lumOff val="40000"/>
            <a:alpha val="73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70C0"/>
              </a:solidFill>
            </a:rPr>
            <a:t>PARTICIPATION</a:t>
          </a:r>
        </a:p>
      </dsp:txBody>
      <dsp:txXfrm>
        <a:off x="2256444" y="1757401"/>
        <a:ext cx="1616447" cy="1584117"/>
      </dsp:txXfrm>
    </dsp:sp>
    <dsp:sp modelId="{54F83AD8-F348-CD46-B403-391959CED36A}">
      <dsp:nvSpPr>
        <dsp:cNvPr id="0" name=""/>
        <dsp:cNvSpPr/>
      </dsp:nvSpPr>
      <dsp:spPr>
        <a:xfrm>
          <a:off x="2198540" y="-158271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</a:rPr>
            <a:t>Build the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</a:rPr>
            <a:t>Fund</a:t>
          </a:r>
        </a:p>
      </dsp:txBody>
      <dsp:txXfrm>
        <a:off x="2439579" y="82768"/>
        <a:ext cx="1163838" cy="1163838"/>
      </dsp:txXfrm>
    </dsp:sp>
    <dsp:sp modelId="{994E9DB5-C7AE-464B-BF78-B18D30A81EEC}">
      <dsp:nvSpPr>
        <dsp:cNvPr id="0" name=""/>
        <dsp:cNvSpPr/>
      </dsp:nvSpPr>
      <dsp:spPr>
        <a:xfrm>
          <a:off x="4121473" y="1196390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</a:rPr>
            <a:t>Promote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</a:rPr>
            <a:t>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</a:rPr>
            <a:t>Community</a:t>
          </a:r>
        </a:p>
      </dsp:txBody>
      <dsp:txXfrm>
        <a:off x="4362512" y="1437429"/>
        <a:ext cx="1163838" cy="1163838"/>
      </dsp:txXfrm>
    </dsp:sp>
    <dsp:sp modelId="{FD1D06BF-33AC-424F-8A6F-29DB47CFB9DF}">
      <dsp:nvSpPr>
        <dsp:cNvPr id="0" name=""/>
        <dsp:cNvSpPr/>
      </dsp:nvSpPr>
      <dsp:spPr>
        <a:xfrm>
          <a:off x="3440115" y="3397232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Receive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Entries</a:t>
          </a:r>
        </a:p>
      </dsp:txBody>
      <dsp:txXfrm>
        <a:off x="3681154" y="3638271"/>
        <a:ext cx="1163838" cy="1163838"/>
      </dsp:txXfrm>
    </dsp:sp>
    <dsp:sp modelId="{C1402A7E-5D17-684F-8E27-A4D4F0D0E676}">
      <dsp:nvSpPr>
        <dsp:cNvPr id="0" name=""/>
        <dsp:cNvSpPr/>
      </dsp:nvSpPr>
      <dsp:spPr>
        <a:xfrm>
          <a:off x="1129605" y="3397232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</a:rPr>
            <a:t>Judge / Submit</a:t>
          </a:r>
        </a:p>
      </dsp:txBody>
      <dsp:txXfrm>
        <a:off x="1370644" y="3638271"/>
        <a:ext cx="1163838" cy="1163838"/>
      </dsp:txXfrm>
    </dsp:sp>
    <dsp:sp modelId="{29343904-86AB-654A-A157-2550C6F13422}">
      <dsp:nvSpPr>
        <dsp:cNvPr id="0" name=""/>
        <dsp:cNvSpPr/>
      </dsp:nvSpPr>
      <dsp:spPr>
        <a:xfrm>
          <a:off x="329284" y="1066960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70C0"/>
              </a:solidFill>
            </a:rPr>
            <a:t>Recognize</a:t>
          </a:r>
        </a:p>
      </dsp:txBody>
      <dsp:txXfrm>
        <a:off x="570323" y="1307999"/>
        <a:ext cx="1163838" cy="11638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0254-17EF-324D-8788-9A4E6E09357C}">
      <dsp:nvSpPr>
        <dsp:cNvPr id="0" name=""/>
        <dsp:cNvSpPr/>
      </dsp:nvSpPr>
      <dsp:spPr>
        <a:xfrm>
          <a:off x="0" y="3902"/>
          <a:ext cx="675798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963E-5DB1-5A4C-BA2A-1495C7DA94AF}">
      <dsp:nvSpPr>
        <dsp:cNvPr id="0" name=""/>
        <dsp:cNvSpPr/>
      </dsp:nvSpPr>
      <dsp:spPr>
        <a:xfrm>
          <a:off x="0" y="3902"/>
          <a:ext cx="6757986" cy="738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Flag Etiquette </a:t>
          </a:r>
        </a:p>
      </dsp:txBody>
      <dsp:txXfrm>
        <a:off x="0" y="3902"/>
        <a:ext cx="6757986" cy="738557"/>
      </dsp:txXfrm>
    </dsp:sp>
    <dsp:sp modelId="{B0E21533-6585-6D4E-8DD1-0AC7BCB108B8}">
      <dsp:nvSpPr>
        <dsp:cNvPr id="0" name=""/>
        <dsp:cNvSpPr/>
      </dsp:nvSpPr>
      <dsp:spPr>
        <a:xfrm>
          <a:off x="0" y="742460"/>
          <a:ext cx="6757986" cy="0"/>
        </a:xfrm>
        <a:prstGeom prst="line">
          <a:avLst/>
        </a:prstGeom>
        <a:solidFill>
          <a:schemeClr val="accent5">
            <a:hueOff val="-1999080"/>
            <a:satOff val="2855"/>
            <a:lumOff val="-1144"/>
            <a:alphaOff val="0"/>
          </a:schemeClr>
        </a:solidFill>
        <a:ln w="12700" cap="flat" cmpd="sng" algn="ctr">
          <a:solidFill>
            <a:schemeClr val="accent5">
              <a:hueOff val="-1999080"/>
              <a:satOff val="2855"/>
              <a:lumOff val="-11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3C292-7929-A446-A2C1-26A5C087D8C0}">
      <dsp:nvSpPr>
        <dsp:cNvPr id="0" name=""/>
        <dsp:cNvSpPr/>
      </dsp:nvSpPr>
      <dsp:spPr>
        <a:xfrm>
          <a:off x="0" y="742460"/>
          <a:ext cx="6757986" cy="738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Size – 8x10 up to 18x24 including mat</a:t>
          </a:r>
        </a:p>
      </dsp:txBody>
      <dsp:txXfrm>
        <a:off x="0" y="742460"/>
        <a:ext cx="6757986" cy="738557"/>
      </dsp:txXfrm>
    </dsp:sp>
    <dsp:sp modelId="{CEEB18BE-1F57-ED42-9DA0-E476EC3323AB}">
      <dsp:nvSpPr>
        <dsp:cNvPr id="0" name=""/>
        <dsp:cNvSpPr/>
      </dsp:nvSpPr>
      <dsp:spPr>
        <a:xfrm>
          <a:off x="0" y="1354436"/>
          <a:ext cx="6757986" cy="0"/>
        </a:xfrm>
        <a:prstGeom prst="line">
          <a:avLst/>
        </a:prstGeom>
        <a:solidFill>
          <a:schemeClr val="accent5">
            <a:hueOff val="-3998161"/>
            <a:satOff val="5710"/>
            <a:lumOff val="-2288"/>
            <a:alphaOff val="0"/>
          </a:schemeClr>
        </a:solidFill>
        <a:ln w="12700" cap="flat" cmpd="sng" algn="ctr">
          <a:solidFill>
            <a:schemeClr val="accent5">
              <a:hueOff val="-3998161"/>
              <a:satOff val="5710"/>
              <a:lumOff val="-22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837D3-0C57-5D48-8C7B-7BCF44B94A34}">
      <dsp:nvSpPr>
        <dsp:cNvPr id="0" name=""/>
        <dsp:cNvSpPr/>
      </dsp:nvSpPr>
      <dsp:spPr>
        <a:xfrm>
          <a:off x="0" y="1382568"/>
          <a:ext cx="6757986" cy="738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/>
            <a:t>Paper - reinforced with heavy paper</a:t>
          </a:r>
        </a:p>
      </dsp:txBody>
      <dsp:txXfrm>
        <a:off x="0" y="1382568"/>
        <a:ext cx="6757986" cy="738557"/>
      </dsp:txXfrm>
    </dsp:sp>
    <dsp:sp modelId="{C5A1D933-7B2D-824B-A7C0-8650C4A8FBA1}">
      <dsp:nvSpPr>
        <dsp:cNvPr id="0" name=""/>
        <dsp:cNvSpPr/>
      </dsp:nvSpPr>
      <dsp:spPr>
        <a:xfrm>
          <a:off x="0" y="2219576"/>
          <a:ext cx="6757986" cy="0"/>
        </a:xfrm>
        <a:prstGeom prst="line">
          <a:avLst/>
        </a:prstGeom>
        <a:solidFill>
          <a:schemeClr val="accent5">
            <a:hueOff val="-5997241"/>
            <a:satOff val="8565"/>
            <a:lumOff val="-3432"/>
            <a:alphaOff val="0"/>
          </a:schemeClr>
        </a:solidFill>
        <a:ln w="12700" cap="flat" cmpd="sng" algn="ctr">
          <a:solidFill>
            <a:schemeClr val="accent5">
              <a:hueOff val="-5997241"/>
              <a:satOff val="8565"/>
              <a:lumOff val="-3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27A65-533A-FB41-997B-8DE7EE851721}">
      <dsp:nvSpPr>
        <dsp:cNvPr id="0" name=""/>
        <dsp:cNvSpPr/>
      </dsp:nvSpPr>
      <dsp:spPr>
        <a:xfrm>
          <a:off x="0" y="2219576"/>
          <a:ext cx="6757986" cy="738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Canvas - stretcher frame or canvas board</a:t>
          </a:r>
        </a:p>
      </dsp:txBody>
      <dsp:txXfrm>
        <a:off x="0" y="2219576"/>
        <a:ext cx="6757986" cy="738557"/>
      </dsp:txXfrm>
    </dsp:sp>
    <dsp:sp modelId="{CDE485F4-1D37-9443-ADDC-37D88392516A}">
      <dsp:nvSpPr>
        <dsp:cNvPr id="0" name=""/>
        <dsp:cNvSpPr/>
      </dsp:nvSpPr>
      <dsp:spPr>
        <a:xfrm>
          <a:off x="0" y="2831552"/>
          <a:ext cx="6757986" cy="0"/>
        </a:xfrm>
        <a:prstGeom prst="line">
          <a:avLst/>
        </a:prstGeom>
        <a:solidFill>
          <a:schemeClr val="accent5">
            <a:hueOff val="-7996321"/>
            <a:satOff val="11419"/>
            <a:lumOff val="-4575"/>
            <a:alphaOff val="0"/>
          </a:schemeClr>
        </a:solidFill>
        <a:ln w="12700" cap="flat" cmpd="sng" algn="ctr">
          <a:solidFill>
            <a:schemeClr val="accent5">
              <a:hueOff val="-7996321"/>
              <a:satOff val="11419"/>
              <a:lumOff val="-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4BADE-1E4F-D140-B79E-BBCDFA6E79A8}">
      <dsp:nvSpPr>
        <dsp:cNvPr id="0" name=""/>
        <dsp:cNvSpPr/>
      </dsp:nvSpPr>
      <dsp:spPr>
        <a:xfrm>
          <a:off x="0" y="2831574"/>
          <a:ext cx="6757986" cy="738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/>
            <a:t>Entry Form – complete, legible, signed (including the Auxiliary section), with the typed essay. </a:t>
          </a:r>
          <a:endParaRPr lang="en-US" sz="2000" b="1" kern="1200" dirty="0"/>
        </a:p>
      </dsp:txBody>
      <dsp:txXfrm>
        <a:off x="0" y="2831574"/>
        <a:ext cx="6757986" cy="738557"/>
      </dsp:txXfrm>
    </dsp:sp>
    <dsp:sp modelId="{5F8BB519-621E-7644-B0C0-3877E0FA9D48}">
      <dsp:nvSpPr>
        <dsp:cNvPr id="0" name=""/>
        <dsp:cNvSpPr/>
      </dsp:nvSpPr>
      <dsp:spPr>
        <a:xfrm>
          <a:off x="0" y="3696691"/>
          <a:ext cx="6757986" cy="0"/>
        </a:xfrm>
        <a:prstGeom prst="line">
          <a:avLst/>
        </a:prstGeom>
        <a:solidFill>
          <a:schemeClr val="accent5">
            <a:hueOff val="-9995401"/>
            <a:satOff val="14274"/>
            <a:lumOff val="-5719"/>
            <a:alphaOff val="0"/>
          </a:schemeClr>
        </a:solidFill>
        <a:ln w="12700" cap="flat" cmpd="sng" algn="ctr">
          <a:solidFill>
            <a:schemeClr val="accent5">
              <a:hueOff val="-9995401"/>
              <a:satOff val="14274"/>
              <a:lumOff val="-5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F7BE5-02CF-D040-AF9C-362F5CE59818}">
      <dsp:nvSpPr>
        <dsp:cNvPr id="0" name=""/>
        <dsp:cNvSpPr/>
      </dsp:nvSpPr>
      <dsp:spPr>
        <a:xfrm>
          <a:off x="0" y="3696691"/>
          <a:ext cx="6751386" cy="89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DEADLINE TO DEPARTMENT CHAIR – 15 APRIL 2026  One entry per Auxiliary.</a:t>
          </a:r>
        </a:p>
      </dsp:txBody>
      <dsp:txXfrm>
        <a:off x="0" y="3696691"/>
        <a:ext cx="6751386" cy="898965"/>
      </dsp:txXfrm>
    </dsp:sp>
    <dsp:sp modelId="{BC7E0259-C28C-7A4A-856C-1F76862D25C1}">
      <dsp:nvSpPr>
        <dsp:cNvPr id="0" name=""/>
        <dsp:cNvSpPr/>
      </dsp:nvSpPr>
      <dsp:spPr>
        <a:xfrm>
          <a:off x="0" y="4595656"/>
          <a:ext cx="6757986" cy="0"/>
        </a:xfrm>
        <a:prstGeom prst="line">
          <a:avLst/>
        </a:prstGeom>
        <a:solidFill>
          <a:schemeClr val="accent5">
            <a:hueOff val="-11994481"/>
            <a:satOff val="17129"/>
            <a:lumOff val="-6863"/>
            <a:alphaOff val="0"/>
          </a:schemeClr>
        </a:solidFill>
        <a:ln w="12700" cap="flat" cmpd="sng" algn="ctr">
          <a:solidFill>
            <a:schemeClr val="accent5">
              <a:hueOff val="-11994481"/>
              <a:satOff val="17129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58773-456F-5E46-B65E-04A5A666E044}">
      <dsp:nvSpPr>
        <dsp:cNvPr id="0" name=""/>
        <dsp:cNvSpPr/>
      </dsp:nvSpPr>
      <dsp:spPr>
        <a:xfrm>
          <a:off x="0" y="4595656"/>
          <a:ext cx="6757986" cy="510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rgbClr val="FF0000"/>
              </a:solidFill>
            </a:rPr>
            <a:t>PACKAGING – Protect these priceless masterpieces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0" y="4595656"/>
        <a:ext cx="6757986" cy="5104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7A386-7A09-1540-8F19-9AF193C719E1}">
      <dsp:nvSpPr>
        <dsp:cNvPr id="0" name=""/>
        <dsp:cNvSpPr/>
      </dsp:nvSpPr>
      <dsp:spPr>
        <a:xfrm>
          <a:off x="0" y="569"/>
          <a:ext cx="6219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826F-2BFE-7C4F-A8C8-21E2428A97B9}">
      <dsp:nvSpPr>
        <dsp:cNvPr id="0" name=""/>
        <dsp:cNvSpPr/>
      </dsp:nvSpPr>
      <dsp:spPr>
        <a:xfrm>
          <a:off x="0" y="569"/>
          <a:ext cx="6219188" cy="93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Size - no larger than 18"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Weight – no heavier than 5 </a:t>
          </a:r>
          <a:r>
            <a:rPr lang="en-US" sz="2400" b="1" kern="1200" dirty="0" err="1"/>
            <a:t>lbs</a:t>
          </a:r>
          <a:endParaRPr lang="en-US" sz="2400" b="1" kern="1200" dirty="0"/>
        </a:p>
      </dsp:txBody>
      <dsp:txXfrm>
        <a:off x="0" y="569"/>
        <a:ext cx="6219188" cy="933222"/>
      </dsp:txXfrm>
    </dsp:sp>
    <dsp:sp modelId="{F39EE41B-3A7B-F346-8648-A0916AE79164}">
      <dsp:nvSpPr>
        <dsp:cNvPr id="0" name=""/>
        <dsp:cNvSpPr/>
      </dsp:nvSpPr>
      <dsp:spPr>
        <a:xfrm>
          <a:off x="0" y="933791"/>
          <a:ext cx="6219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B3827-49D9-6B4C-8DE4-8F1D25D4E2D2}">
      <dsp:nvSpPr>
        <dsp:cNvPr id="0" name=""/>
        <dsp:cNvSpPr/>
      </dsp:nvSpPr>
      <dsp:spPr>
        <a:xfrm>
          <a:off x="0" y="933791"/>
          <a:ext cx="6219188" cy="93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At least TWO photos </a:t>
          </a:r>
        </a:p>
      </dsp:txBody>
      <dsp:txXfrm>
        <a:off x="0" y="933791"/>
        <a:ext cx="6219188" cy="933222"/>
      </dsp:txXfrm>
    </dsp:sp>
    <dsp:sp modelId="{0403872E-3B5E-834C-8ED4-5A32D93D027F}">
      <dsp:nvSpPr>
        <dsp:cNvPr id="0" name=""/>
        <dsp:cNvSpPr/>
      </dsp:nvSpPr>
      <dsp:spPr>
        <a:xfrm>
          <a:off x="0" y="1867013"/>
          <a:ext cx="6219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FAB54-8601-9449-AF37-2E61A3640C3D}">
      <dsp:nvSpPr>
        <dsp:cNvPr id="0" name=""/>
        <dsp:cNvSpPr/>
      </dsp:nvSpPr>
      <dsp:spPr>
        <a:xfrm>
          <a:off x="0" y="1867013"/>
          <a:ext cx="6219188" cy="93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Entry Form – complete, legible, signed (including the Auxiliary section), with the typed essay</a:t>
          </a:r>
        </a:p>
      </dsp:txBody>
      <dsp:txXfrm>
        <a:off x="0" y="1867013"/>
        <a:ext cx="6219188" cy="933222"/>
      </dsp:txXfrm>
    </dsp:sp>
    <dsp:sp modelId="{88C8BA66-4970-0D44-A8F8-4F30DD41B055}">
      <dsp:nvSpPr>
        <dsp:cNvPr id="0" name=""/>
        <dsp:cNvSpPr/>
      </dsp:nvSpPr>
      <dsp:spPr>
        <a:xfrm>
          <a:off x="0" y="2800236"/>
          <a:ext cx="6219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42FD0-4273-AD4C-939E-7FE8DD8C9431}">
      <dsp:nvSpPr>
        <dsp:cNvPr id="0" name=""/>
        <dsp:cNvSpPr/>
      </dsp:nvSpPr>
      <dsp:spPr>
        <a:xfrm>
          <a:off x="0" y="2800236"/>
          <a:ext cx="6219188" cy="93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/>
            <a:t>DEADLINE TO DEPARTMENT CHAIR –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/>
            <a:t>15 APRIL 2026. One entry per Auxiliary.</a:t>
          </a:r>
          <a:endParaRPr lang="en-US" sz="2800" kern="1200" dirty="0"/>
        </a:p>
      </dsp:txBody>
      <dsp:txXfrm>
        <a:off x="0" y="2800236"/>
        <a:ext cx="6219188" cy="933222"/>
      </dsp:txXfrm>
    </dsp:sp>
    <dsp:sp modelId="{7F215A4B-7D4C-8E42-A857-501BDE7FAC84}">
      <dsp:nvSpPr>
        <dsp:cNvPr id="0" name=""/>
        <dsp:cNvSpPr/>
      </dsp:nvSpPr>
      <dsp:spPr>
        <a:xfrm>
          <a:off x="0" y="3733458"/>
          <a:ext cx="6219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157E5-7163-1648-BA6C-E6773955379E}">
      <dsp:nvSpPr>
        <dsp:cNvPr id="0" name=""/>
        <dsp:cNvSpPr/>
      </dsp:nvSpPr>
      <dsp:spPr>
        <a:xfrm>
          <a:off x="0" y="3733458"/>
          <a:ext cx="6219188" cy="93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</a:rPr>
            <a:t>PACKAGING – Protect these priceless masterpieces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0" y="3733458"/>
        <a:ext cx="6219188" cy="933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2D5E-8DB4-6149-9520-FD07D34F7694}">
      <dsp:nvSpPr>
        <dsp:cNvPr id="0" name=""/>
        <dsp:cNvSpPr/>
      </dsp:nvSpPr>
      <dsp:spPr>
        <a:xfrm>
          <a:off x="0" y="0"/>
          <a:ext cx="8742263" cy="1182291"/>
        </a:xfrm>
        <a:prstGeom prst="roundRect">
          <a:avLst>
            <a:gd name="adj" fmla="val 10000"/>
          </a:avLst>
        </a:prstGeom>
        <a:solidFill>
          <a:srgbClr val="327BE5">
            <a:alpha val="92549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Scholarships program provides opportunity to show patriotism through creative writing and art</a:t>
          </a:r>
        </a:p>
      </dsp:txBody>
      <dsp:txXfrm>
        <a:off x="34628" y="34628"/>
        <a:ext cx="7366575" cy="1113035"/>
      </dsp:txXfrm>
    </dsp:sp>
    <dsp:sp modelId="{3375879D-23F4-6944-9E93-FB35381DED12}">
      <dsp:nvSpPr>
        <dsp:cNvPr id="0" name=""/>
        <dsp:cNvSpPr/>
      </dsp:nvSpPr>
      <dsp:spPr>
        <a:xfrm>
          <a:off x="732164" y="1397253"/>
          <a:ext cx="8742263" cy="11822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Youth Activities program sponsors and works with many different groups</a:t>
          </a:r>
        </a:p>
      </dsp:txBody>
      <dsp:txXfrm>
        <a:off x="766792" y="1431881"/>
        <a:ext cx="7172353" cy="1113035"/>
      </dsp:txXfrm>
    </dsp:sp>
    <dsp:sp modelId="{11F9F419-BF09-2142-BD04-02A4051CFA29}">
      <dsp:nvSpPr>
        <dsp:cNvPr id="0" name=""/>
        <dsp:cNvSpPr/>
      </dsp:nvSpPr>
      <dsp:spPr>
        <a:xfrm>
          <a:off x="1453401" y="2794506"/>
          <a:ext cx="8742263" cy="1182291"/>
        </a:xfrm>
        <a:prstGeom prst="roundRect">
          <a:avLst>
            <a:gd name="adj" fmla="val 10000"/>
          </a:avLst>
        </a:prstGeom>
        <a:solidFill>
          <a:srgbClr val="70AD47">
            <a:alpha val="8431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Scholarships program promotes Art scholarships for grades 9-12</a:t>
          </a:r>
        </a:p>
      </dsp:txBody>
      <dsp:txXfrm>
        <a:off x="1488029" y="2829134"/>
        <a:ext cx="7183281" cy="1113035"/>
      </dsp:txXfrm>
    </dsp:sp>
    <dsp:sp modelId="{9FAF3352-D5ED-F843-A2E5-E351E0C01229}">
      <dsp:nvSpPr>
        <dsp:cNvPr id="0" name=""/>
        <dsp:cNvSpPr/>
      </dsp:nvSpPr>
      <dsp:spPr>
        <a:xfrm>
          <a:off x="2185565" y="4191759"/>
          <a:ext cx="8742263" cy="1182291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highlight>
                <a:srgbClr val="A46FA9"/>
              </a:highlight>
            </a:rPr>
            <a:t>The Youth program promotes an art contest grades K-8</a:t>
          </a:r>
        </a:p>
      </dsp:txBody>
      <dsp:txXfrm>
        <a:off x="2220193" y="4226387"/>
        <a:ext cx="7172353" cy="1113035"/>
      </dsp:txXfrm>
    </dsp:sp>
    <dsp:sp modelId="{48EFDB3E-FE36-7341-97DF-FC7EDC6E1345}">
      <dsp:nvSpPr>
        <dsp:cNvPr id="0" name=""/>
        <dsp:cNvSpPr/>
      </dsp:nvSpPr>
      <dsp:spPr>
        <a:xfrm>
          <a:off x="7973773" y="905527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146683" y="905527"/>
        <a:ext cx="422669" cy="578288"/>
      </dsp:txXfrm>
    </dsp:sp>
    <dsp:sp modelId="{E48A6F11-42F4-8245-B246-99D7DD9BE021}">
      <dsp:nvSpPr>
        <dsp:cNvPr id="0" name=""/>
        <dsp:cNvSpPr/>
      </dsp:nvSpPr>
      <dsp:spPr>
        <a:xfrm>
          <a:off x="8705938" y="2302780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763918"/>
            <a:satOff val="-33292"/>
            <a:lumOff val="-1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918"/>
              <a:satOff val="-33292"/>
              <a:lumOff val="-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78848" y="2302780"/>
        <a:ext cx="422669" cy="578288"/>
      </dsp:txXfrm>
    </dsp:sp>
    <dsp:sp modelId="{92461563-2A12-C84F-95A9-3B22FB7DF478}">
      <dsp:nvSpPr>
        <dsp:cNvPr id="0" name=""/>
        <dsp:cNvSpPr/>
      </dsp:nvSpPr>
      <dsp:spPr>
        <a:xfrm>
          <a:off x="9427175" y="3700034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527837"/>
            <a:satOff val="-66584"/>
            <a:lumOff val="-2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837"/>
              <a:satOff val="-66584"/>
              <a:lumOff val="-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00085" y="3700034"/>
        <a:ext cx="422669" cy="5782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01471-1771-DF42-A5B6-A342888995E5}">
      <dsp:nvSpPr>
        <dsp:cNvPr id="0" name=""/>
        <dsp:cNvSpPr/>
      </dsp:nvSpPr>
      <dsp:spPr>
        <a:xfrm>
          <a:off x="961163" y="617484"/>
          <a:ext cx="4024087" cy="4024087"/>
        </a:xfrm>
        <a:prstGeom prst="blockArc">
          <a:avLst>
            <a:gd name="adj1" fmla="val 12126311"/>
            <a:gd name="adj2" fmla="val 16284474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01BD5-376E-FB44-814A-0D46253CE79C}">
      <dsp:nvSpPr>
        <dsp:cNvPr id="0" name=""/>
        <dsp:cNvSpPr/>
      </dsp:nvSpPr>
      <dsp:spPr>
        <a:xfrm>
          <a:off x="988743" y="545570"/>
          <a:ext cx="4024087" cy="4024087"/>
        </a:xfrm>
        <a:prstGeom prst="blockArc">
          <a:avLst>
            <a:gd name="adj1" fmla="val 7333840"/>
            <a:gd name="adj2" fmla="val 11991586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5957C-2058-5F43-BC7F-414AB5618133}">
      <dsp:nvSpPr>
        <dsp:cNvPr id="0" name=""/>
        <dsp:cNvSpPr/>
      </dsp:nvSpPr>
      <dsp:spPr>
        <a:xfrm>
          <a:off x="1095774" y="618078"/>
          <a:ext cx="4024087" cy="4024087"/>
        </a:xfrm>
        <a:prstGeom prst="blockArc">
          <a:avLst>
            <a:gd name="adj1" fmla="val 3239997"/>
            <a:gd name="adj2" fmla="val 7560003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ADCEF-5837-9C45-9981-2D2D2D1CDA6E}">
      <dsp:nvSpPr>
        <dsp:cNvPr id="0" name=""/>
        <dsp:cNvSpPr/>
      </dsp:nvSpPr>
      <dsp:spPr>
        <a:xfrm>
          <a:off x="1070477" y="636768"/>
          <a:ext cx="4024087" cy="4024087"/>
        </a:xfrm>
        <a:prstGeom prst="blockArc">
          <a:avLst>
            <a:gd name="adj1" fmla="val 20479256"/>
            <a:gd name="adj2" fmla="val 3184982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46393-B6C4-2042-BF7E-0385C09AC6DD}">
      <dsp:nvSpPr>
        <dsp:cNvPr id="0" name=""/>
        <dsp:cNvSpPr/>
      </dsp:nvSpPr>
      <dsp:spPr>
        <a:xfrm>
          <a:off x="1064015" y="617319"/>
          <a:ext cx="4024087" cy="4024087"/>
        </a:xfrm>
        <a:prstGeom prst="blockArc">
          <a:avLst>
            <a:gd name="adj1" fmla="val 16104556"/>
            <a:gd name="adj2" fmla="val 20515103"/>
            <a:gd name="adj3" fmla="val 463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C92ED-6211-C440-A65E-380A05840CB8}">
      <dsp:nvSpPr>
        <dsp:cNvPr id="0" name=""/>
        <dsp:cNvSpPr/>
      </dsp:nvSpPr>
      <dsp:spPr>
        <a:xfrm>
          <a:off x="1921667" y="1429320"/>
          <a:ext cx="2286001" cy="2240279"/>
        </a:xfrm>
        <a:prstGeom prst="ellipse">
          <a:avLst/>
        </a:prstGeom>
        <a:solidFill>
          <a:schemeClr val="accent4">
            <a:lumMod val="60000"/>
            <a:lumOff val="40000"/>
            <a:alpha val="73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70C0"/>
              </a:solidFill>
            </a:rPr>
            <a:t>Sponsor and work with local groups</a:t>
          </a:r>
        </a:p>
      </dsp:txBody>
      <dsp:txXfrm>
        <a:off x="2256444" y="1757401"/>
        <a:ext cx="1616447" cy="1584117"/>
      </dsp:txXfrm>
    </dsp:sp>
    <dsp:sp modelId="{54F83AD8-F348-CD46-B403-391959CED36A}">
      <dsp:nvSpPr>
        <dsp:cNvPr id="0" name=""/>
        <dsp:cNvSpPr/>
      </dsp:nvSpPr>
      <dsp:spPr>
        <a:xfrm>
          <a:off x="2198540" y="-158271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70C0"/>
              </a:solidFill>
            </a:rPr>
            <a:t>Youth sports teams</a:t>
          </a:r>
        </a:p>
      </dsp:txBody>
      <dsp:txXfrm>
        <a:off x="2439579" y="82768"/>
        <a:ext cx="1163838" cy="1163838"/>
      </dsp:txXfrm>
    </dsp:sp>
    <dsp:sp modelId="{994E9DB5-C7AE-464B-BF78-B18D30A81EEC}">
      <dsp:nvSpPr>
        <dsp:cNvPr id="0" name=""/>
        <dsp:cNvSpPr/>
      </dsp:nvSpPr>
      <dsp:spPr>
        <a:xfrm>
          <a:off x="4121473" y="1196390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70C0"/>
              </a:solidFill>
            </a:rPr>
            <a:t>Faith-based youth groups</a:t>
          </a:r>
        </a:p>
      </dsp:txBody>
      <dsp:txXfrm>
        <a:off x="4362512" y="1437429"/>
        <a:ext cx="1163838" cy="1163838"/>
      </dsp:txXfrm>
    </dsp:sp>
    <dsp:sp modelId="{FD1D06BF-33AC-424F-8A6F-29DB47CFB9DF}">
      <dsp:nvSpPr>
        <dsp:cNvPr id="0" name=""/>
        <dsp:cNvSpPr/>
      </dsp:nvSpPr>
      <dsp:spPr>
        <a:xfrm>
          <a:off x="3440115" y="3397232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After-school programs</a:t>
          </a:r>
        </a:p>
      </dsp:txBody>
      <dsp:txXfrm>
        <a:off x="3681154" y="3638271"/>
        <a:ext cx="1163838" cy="1163838"/>
      </dsp:txXfrm>
    </dsp:sp>
    <dsp:sp modelId="{C1402A7E-5D17-684F-8E27-A4D4F0D0E676}">
      <dsp:nvSpPr>
        <dsp:cNvPr id="0" name=""/>
        <dsp:cNvSpPr/>
      </dsp:nvSpPr>
      <dsp:spPr>
        <a:xfrm>
          <a:off x="1129605" y="3397232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70C0"/>
              </a:solidFill>
            </a:rPr>
            <a:t>School clubs</a:t>
          </a:r>
        </a:p>
      </dsp:txBody>
      <dsp:txXfrm>
        <a:off x="1370644" y="3638271"/>
        <a:ext cx="1163838" cy="1163838"/>
      </dsp:txXfrm>
    </dsp:sp>
    <dsp:sp modelId="{29343904-86AB-654A-A157-2550C6F13422}">
      <dsp:nvSpPr>
        <dsp:cNvPr id="0" name=""/>
        <dsp:cNvSpPr/>
      </dsp:nvSpPr>
      <dsp:spPr>
        <a:xfrm>
          <a:off x="329284" y="1066960"/>
          <a:ext cx="1645916" cy="164591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70C0"/>
              </a:solidFill>
            </a:rPr>
            <a:t>Home-school associations</a:t>
          </a:r>
        </a:p>
      </dsp:txBody>
      <dsp:txXfrm>
        <a:off x="570323" y="1307999"/>
        <a:ext cx="1163838" cy="11638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8BA66-4970-0D44-A8F8-4F30DD41B055}">
      <dsp:nvSpPr>
        <dsp:cNvPr id="0" name=""/>
        <dsp:cNvSpPr/>
      </dsp:nvSpPr>
      <dsp:spPr>
        <a:xfrm>
          <a:off x="0" y="1442"/>
          <a:ext cx="6219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42FD0-4273-AD4C-939E-7FE8DD8C9431}">
      <dsp:nvSpPr>
        <dsp:cNvPr id="0" name=""/>
        <dsp:cNvSpPr/>
      </dsp:nvSpPr>
      <dsp:spPr>
        <a:xfrm>
          <a:off x="0" y="1442"/>
          <a:ext cx="6219188" cy="98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>
              <a:solidFill>
                <a:srgbClr val="FF0000"/>
              </a:solidFill>
            </a:rPr>
            <a:t>March 31: Student entries due to sponsoring VFW Auxiliary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800" kern="1200" dirty="0"/>
        </a:p>
      </dsp:txBody>
      <dsp:txXfrm>
        <a:off x="0" y="1442"/>
        <a:ext cx="6219188" cy="983855"/>
      </dsp:txXfrm>
    </dsp:sp>
    <dsp:sp modelId="{A429206A-16B1-C949-A40A-108769B1334C}">
      <dsp:nvSpPr>
        <dsp:cNvPr id="0" name=""/>
        <dsp:cNvSpPr/>
      </dsp:nvSpPr>
      <dsp:spPr>
        <a:xfrm>
          <a:off x="0" y="985297"/>
          <a:ext cx="6219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9F5-7453-AF4B-9092-865008086326}">
      <dsp:nvSpPr>
        <dsp:cNvPr id="0" name=""/>
        <dsp:cNvSpPr/>
      </dsp:nvSpPr>
      <dsp:spPr>
        <a:xfrm>
          <a:off x="0" y="985297"/>
          <a:ext cx="6219188" cy="98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</a:rPr>
            <a:t>April 15: Entries due to Youth Department Chairman</a:t>
          </a:r>
        </a:p>
      </dsp:txBody>
      <dsp:txXfrm>
        <a:off x="0" y="985297"/>
        <a:ext cx="6219188" cy="983855"/>
      </dsp:txXfrm>
    </dsp:sp>
    <dsp:sp modelId="{7F215A4B-7D4C-8E42-A857-501BDE7FAC84}">
      <dsp:nvSpPr>
        <dsp:cNvPr id="0" name=""/>
        <dsp:cNvSpPr/>
      </dsp:nvSpPr>
      <dsp:spPr>
        <a:xfrm>
          <a:off x="0" y="1969153"/>
          <a:ext cx="6219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157E5-7163-1648-BA6C-E6773955379E}">
      <dsp:nvSpPr>
        <dsp:cNvPr id="0" name=""/>
        <dsp:cNvSpPr/>
      </dsp:nvSpPr>
      <dsp:spPr>
        <a:xfrm>
          <a:off x="0" y="1969153"/>
          <a:ext cx="6219188" cy="98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</a:rPr>
            <a:t>Entries may not be smaller than 8”X10” and no larger than 18”X24”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0" y="1969153"/>
        <a:ext cx="6219188" cy="98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2D5E-8DB4-6149-9520-FD07D34F7694}">
      <dsp:nvSpPr>
        <dsp:cNvPr id="0" name=""/>
        <dsp:cNvSpPr/>
      </dsp:nvSpPr>
      <dsp:spPr>
        <a:xfrm>
          <a:off x="0" y="0"/>
          <a:ext cx="8742263" cy="1182291"/>
        </a:xfrm>
        <a:prstGeom prst="roundRect">
          <a:avLst>
            <a:gd name="adj" fmla="val 10000"/>
          </a:avLst>
        </a:prstGeom>
        <a:solidFill>
          <a:srgbClr val="327BE5">
            <a:alpha val="92941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Scholarships program promotes Essay scholarships for grades 6-12</a:t>
          </a:r>
        </a:p>
      </dsp:txBody>
      <dsp:txXfrm>
        <a:off x="34628" y="34628"/>
        <a:ext cx="7366575" cy="1113035"/>
      </dsp:txXfrm>
    </dsp:sp>
    <dsp:sp modelId="{3375879D-23F4-6944-9E93-FB35381DED12}">
      <dsp:nvSpPr>
        <dsp:cNvPr id="0" name=""/>
        <dsp:cNvSpPr/>
      </dsp:nvSpPr>
      <dsp:spPr>
        <a:xfrm>
          <a:off x="732164" y="1397253"/>
          <a:ext cx="8742263" cy="11822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Youth program recognizes youth efforts and projects honoring Veterans</a:t>
          </a:r>
        </a:p>
      </dsp:txBody>
      <dsp:txXfrm>
        <a:off x="766792" y="1431881"/>
        <a:ext cx="7172353" cy="1113035"/>
      </dsp:txXfrm>
    </dsp:sp>
    <dsp:sp modelId="{11F9F419-BF09-2142-BD04-02A4051CFA29}">
      <dsp:nvSpPr>
        <dsp:cNvPr id="0" name=""/>
        <dsp:cNvSpPr/>
      </dsp:nvSpPr>
      <dsp:spPr>
        <a:xfrm>
          <a:off x="1453401" y="2794506"/>
          <a:ext cx="8742263" cy="1182291"/>
        </a:xfrm>
        <a:prstGeom prst="roundRect">
          <a:avLst>
            <a:gd name="adj" fmla="val 10000"/>
          </a:avLst>
        </a:prstGeom>
        <a:solidFill>
          <a:srgbClr val="70AD47">
            <a:alpha val="8431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Scholarships program promotes Continuing Education for Auxiliary members and their immediate family (age 21+)</a:t>
          </a:r>
        </a:p>
      </dsp:txBody>
      <dsp:txXfrm>
        <a:off x="1488029" y="2829134"/>
        <a:ext cx="7183281" cy="1113035"/>
      </dsp:txXfrm>
    </dsp:sp>
    <dsp:sp modelId="{9FAF3352-D5ED-F843-A2E5-E351E0C01229}">
      <dsp:nvSpPr>
        <dsp:cNvPr id="0" name=""/>
        <dsp:cNvSpPr/>
      </dsp:nvSpPr>
      <dsp:spPr>
        <a:xfrm>
          <a:off x="2185565" y="4191759"/>
          <a:ext cx="8742263" cy="1182291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Youth program recognizes our youth showing patriotism.</a:t>
          </a:r>
        </a:p>
      </dsp:txBody>
      <dsp:txXfrm>
        <a:off x="2220193" y="4226387"/>
        <a:ext cx="7172353" cy="1113035"/>
      </dsp:txXfrm>
    </dsp:sp>
    <dsp:sp modelId="{48EFDB3E-FE36-7341-97DF-FC7EDC6E1345}">
      <dsp:nvSpPr>
        <dsp:cNvPr id="0" name=""/>
        <dsp:cNvSpPr/>
      </dsp:nvSpPr>
      <dsp:spPr>
        <a:xfrm>
          <a:off x="7973773" y="905527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146683" y="905527"/>
        <a:ext cx="422669" cy="578288"/>
      </dsp:txXfrm>
    </dsp:sp>
    <dsp:sp modelId="{E48A6F11-42F4-8245-B246-99D7DD9BE021}">
      <dsp:nvSpPr>
        <dsp:cNvPr id="0" name=""/>
        <dsp:cNvSpPr/>
      </dsp:nvSpPr>
      <dsp:spPr>
        <a:xfrm>
          <a:off x="8705938" y="2302780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763918"/>
            <a:satOff val="-33292"/>
            <a:lumOff val="-1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918"/>
              <a:satOff val="-33292"/>
              <a:lumOff val="-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78848" y="2302780"/>
        <a:ext cx="422669" cy="578288"/>
      </dsp:txXfrm>
    </dsp:sp>
    <dsp:sp modelId="{92461563-2A12-C84F-95A9-3B22FB7DF478}">
      <dsp:nvSpPr>
        <dsp:cNvPr id="0" name=""/>
        <dsp:cNvSpPr/>
      </dsp:nvSpPr>
      <dsp:spPr>
        <a:xfrm>
          <a:off x="9427175" y="3700034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527837"/>
            <a:satOff val="-66584"/>
            <a:lumOff val="-2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837"/>
              <a:satOff val="-66584"/>
              <a:lumOff val="-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00085" y="3700034"/>
        <a:ext cx="422669" cy="578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8F08D-FF8C-5C4C-A02F-E6430E838187}">
      <dsp:nvSpPr>
        <dsp:cNvPr id="0" name=""/>
        <dsp:cNvSpPr/>
      </dsp:nvSpPr>
      <dsp:spPr>
        <a:xfrm>
          <a:off x="0" y="0"/>
          <a:ext cx="9288654" cy="2418322"/>
        </a:xfrm>
        <a:prstGeom prst="roundRect">
          <a:avLst>
            <a:gd name="adj" fmla="val 10000"/>
          </a:avLst>
        </a:prstGeom>
        <a:solidFill>
          <a:srgbClr val="70AD47">
            <a:alpha val="83922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/>
            <a:t>Should we test their knowledge?</a:t>
          </a:r>
        </a:p>
      </dsp:txBody>
      <dsp:txXfrm>
        <a:off x="70830" y="70830"/>
        <a:ext cx="6789129" cy="2276662"/>
      </dsp:txXfrm>
    </dsp:sp>
    <dsp:sp modelId="{1F1E95E5-881F-C14D-B025-4DECEC6EC6F5}">
      <dsp:nvSpPr>
        <dsp:cNvPr id="0" name=""/>
        <dsp:cNvSpPr/>
      </dsp:nvSpPr>
      <dsp:spPr>
        <a:xfrm>
          <a:off x="1639174" y="2955728"/>
          <a:ext cx="9288654" cy="2418322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>
              <a:highlight>
                <a:srgbClr val="A46FA9"/>
              </a:highlight>
            </a:rPr>
            <a:t>You read my mind, let’s give it a try.</a:t>
          </a:r>
        </a:p>
      </dsp:txBody>
      <dsp:txXfrm>
        <a:off x="1710004" y="3026558"/>
        <a:ext cx="5935910" cy="2276662"/>
      </dsp:txXfrm>
    </dsp:sp>
    <dsp:sp modelId="{0081C8E2-932B-5B46-9931-08FC87B8B3B8}">
      <dsp:nvSpPr>
        <dsp:cNvPr id="0" name=""/>
        <dsp:cNvSpPr/>
      </dsp:nvSpPr>
      <dsp:spPr>
        <a:xfrm>
          <a:off x="7716744" y="1901070"/>
          <a:ext cx="1571909" cy="1571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70424" y="1901070"/>
        <a:ext cx="864549" cy="1182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2D5E-8DB4-6149-9520-FD07D34F7694}">
      <dsp:nvSpPr>
        <dsp:cNvPr id="0" name=""/>
        <dsp:cNvSpPr/>
      </dsp:nvSpPr>
      <dsp:spPr>
        <a:xfrm>
          <a:off x="0" y="0"/>
          <a:ext cx="8742263" cy="1182291"/>
        </a:xfrm>
        <a:prstGeom prst="roundRect">
          <a:avLst>
            <a:gd name="adj" fmla="val 10000"/>
          </a:avLst>
        </a:prstGeom>
        <a:solidFill>
          <a:srgbClr val="327BE5">
            <a:alpha val="93333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Three of these things belong together.</a:t>
          </a:r>
        </a:p>
      </dsp:txBody>
      <dsp:txXfrm>
        <a:off x="34628" y="34628"/>
        <a:ext cx="7366575" cy="1113035"/>
      </dsp:txXfrm>
    </dsp:sp>
    <dsp:sp modelId="{3375879D-23F4-6944-9E93-FB35381DED12}">
      <dsp:nvSpPr>
        <dsp:cNvPr id="0" name=""/>
        <dsp:cNvSpPr/>
      </dsp:nvSpPr>
      <dsp:spPr>
        <a:xfrm>
          <a:off x="732164" y="1397253"/>
          <a:ext cx="8742263" cy="11822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100" kern="1200" dirty="0"/>
            <a:t>Three of these things are the same program.</a:t>
          </a:r>
        </a:p>
      </dsp:txBody>
      <dsp:txXfrm>
        <a:off x="766792" y="1431881"/>
        <a:ext cx="7172353" cy="1113035"/>
      </dsp:txXfrm>
    </dsp:sp>
    <dsp:sp modelId="{11F9F419-BF09-2142-BD04-02A4051CFA29}">
      <dsp:nvSpPr>
        <dsp:cNvPr id="0" name=""/>
        <dsp:cNvSpPr/>
      </dsp:nvSpPr>
      <dsp:spPr>
        <a:xfrm>
          <a:off x="1453401" y="2794506"/>
          <a:ext cx="8742263" cy="1182291"/>
        </a:xfrm>
        <a:prstGeom prst="roundRect">
          <a:avLst>
            <a:gd name="adj" fmla="val 10000"/>
          </a:avLst>
        </a:prstGeom>
        <a:solidFill>
          <a:srgbClr val="70AD47">
            <a:alpha val="8431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One of these things belong to another.</a:t>
          </a:r>
        </a:p>
      </dsp:txBody>
      <dsp:txXfrm>
        <a:off x="1488029" y="2829134"/>
        <a:ext cx="7183281" cy="1113035"/>
      </dsp:txXfrm>
    </dsp:sp>
    <dsp:sp modelId="{9FAF3352-D5ED-F843-A2E5-E351E0C01229}">
      <dsp:nvSpPr>
        <dsp:cNvPr id="0" name=""/>
        <dsp:cNvSpPr/>
      </dsp:nvSpPr>
      <dsp:spPr>
        <a:xfrm>
          <a:off x="2185565" y="4191759"/>
          <a:ext cx="8742263" cy="1182291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100" kern="1200" dirty="0"/>
            <a:t>One of these things are another program.</a:t>
          </a:r>
        </a:p>
      </dsp:txBody>
      <dsp:txXfrm>
        <a:off x="2220193" y="4226387"/>
        <a:ext cx="7172353" cy="1113035"/>
      </dsp:txXfrm>
    </dsp:sp>
    <dsp:sp modelId="{48EFDB3E-FE36-7341-97DF-FC7EDC6E1345}">
      <dsp:nvSpPr>
        <dsp:cNvPr id="0" name=""/>
        <dsp:cNvSpPr/>
      </dsp:nvSpPr>
      <dsp:spPr>
        <a:xfrm>
          <a:off x="7973773" y="905527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146683" y="905527"/>
        <a:ext cx="422669" cy="578288"/>
      </dsp:txXfrm>
    </dsp:sp>
    <dsp:sp modelId="{E48A6F11-42F4-8245-B246-99D7DD9BE021}">
      <dsp:nvSpPr>
        <dsp:cNvPr id="0" name=""/>
        <dsp:cNvSpPr/>
      </dsp:nvSpPr>
      <dsp:spPr>
        <a:xfrm>
          <a:off x="8705938" y="2302780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763918"/>
            <a:satOff val="-33292"/>
            <a:lumOff val="-1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918"/>
              <a:satOff val="-33292"/>
              <a:lumOff val="-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78848" y="2302780"/>
        <a:ext cx="422669" cy="578288"/>
      </dsp:txXfrm>
    </dsp:sp>
    <dsp:sp modelId="{92461563-2A12-C84F-95A9-3B22FB7DF478}">
      <dsp:nvSpPr>
        <dsp:cNvPr id="0" name=""/>
        <dsp:cNvSpPr/>
      </dsp:nvSpPr>
      <dsp:spPr>
        <a:xfrm>
          <a:off x="9427175" y="3700034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527837"/>
            <a:satOff val="-66584"/>
            <a:lumOff val="-2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837"/>
              <a:satOff val="-66584"/>
              <a:lumOff val="-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00085" y="3700034"/>
        <a:ext cx="422669" cy="578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AADD3-B8D7-0244-9E46-17967A26EE8F}">
      <dsp:nvSpPr>
        <dsp:cNvPr id="0" name=""/>
        <dsp:cNvSpPr/>
      </dsp:nvSpPr>
      <dsp:spPr>
        <a:xfrm>
          <a:off x="33903" y="0"/>
          <a:ext cx="9288654" cy="2418322"/>
        </a:xfrm>
        <a:prstGeom prst="roundRect">
          <a:avLst>
            <a:gd name="adj" fmla="val 10000"/>
          </a:avLst>
        </a:prstGeom>
        <a:solidFill>
          <a:srgbClr val="70AD47">
            <a:alpha val="8431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We are going to show you four options.</a:t>
          </a:r>
        </a:p>
      </dsp:txBody>
      <dsp:txXfrm>
        <a:off x="104733" y="70830"/>
        <a:ext cx="6789129" cy="2276662"/>
      </dsp:txXfrm>
    </dsp:sp>
    <dsp:sp modelId="{196426F0-EFFF-9147-8A58-03CDAC65F89D}">
      <dsp:nvSpPr>
        <dsp:cNvPr id="0" name=""/>
        <dsp:cNvSpPr/>
      </dsp:nvSpPr>
      <dsp:spPr>
        <a:xfrm>
          <a:off x="1639174" y="2955728"/>
          <a:ext cx="9288654" cy="2418322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Tell us the letter to the one that does not belong.</a:t>
          </a:r>
        </a:p>
      </dsp:txBody>
      <dsp:txXfrm>
        <a:off x="1710004" y="3026558"/>
        <a:ext cx="5935910" cy="2276662"/>
      </dsp:txXfrm>
    </dsp:sp>
    <dsp:sp modelId="{D3AA4938-D9DA-524B-93E8-1E8E90043B84}">
      <dsp:nvSpPr>
        <dsp:cNvPr id="0" name=""/>
        <dsp:cNvSpPr/>
      </dsp:nvSpPr>
      <dsp:spPr>
        <a:xfrm>
          <a:off x="7716744" y="1901070"/>
          <a:ext cx="1571909" cy="1571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70424" y="1901070"/>
        <a:ext cx="864549" cy="1182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AADD3-B8D7-0244-9E46-17967A26EE8F}">
      <dsp:nvSpPr>
        <dsp:cNvPr id="0" name=""/>
        <dsp:cNvSpPr/>
      </dsp:nvSpPr>
      <dsp:spPr>
        <a:xfrm>
          <a:off x="33903" y="42514"/>
          <a:ext cx="9288654" cy="2418322"/>
        </a:xfrm>
        <a:prstGeom prst="roundRect">
          <a:avLst>
            <a:gd name="adj" fmla="val 10000"/>
          </a:avLst>
        </a:prstGeom>
        <a:solidFill>
          <a:srgbClr val="70AD47">
            <a:alpha val="8352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/>
            <a:t>Let’s start with Scholarships</a:t>
          </a:r>
        </a:p>
      </dsp:txBody>
      <dsp:txXfrm>
        <a:off x="104733" y="113344"/>
        <a:ext cx="6789129" cy="2276662"/>
      </dsp:txXfrm>
    </dsp:sp>
    <dsp:sp modelId="{196426F0-EFFF-9147-8A58-03CDAC65F89D}">
      <dsp:nvSpPr>
        <dsp:cNvPr id="0" name=""/>
        <dsp:cNvSpPr/>
      </dsp:nvSpPr>
      <dsp:spPr>
        <a:xfrm>
          <a:off x="1639174" y="2955728"/>
          <a:ext cx="9288654" cy="2418322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Are you able to find the wrong one?</a:t>
          </a:r>
        </a:p>
      </dsp:txBody>
      <dsp:txXfrm>
        <a:off x="1710004" y="3026558"/>
        <a:ext cx="5935910" cy="2276662"/>
      </dsp:txXfrm>
    </dsp:sp>
    <dsp:sp modelId="{D3AA4938-D9DA-524B-93E8-1E8E90043B84}">
      <dsp:nvSpPr>
        <dsp:cNvPr id="0" name=""/>
        <dsp:cNvSpPr/>
      </dsp:nvSpPr>
      <dsp:spPr>
        <a:xfrm>
          <a:off x="7716744" y="1901070"/>
          <a:ext cx="1571909" cy="1571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70424" y="1901070"/>
        <a:ext cx="864549" cy="1182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2D5E-8DB4-6149-9520-FD07D34F7694}">
      <dsp:nvSpPr>
        <dsp:cNvPr id="0" name=""/>
        <dsp:cNvSpPr/>
      </dsp:nvSpPr>
      <dsp:spPr>
        <a:xfrm>
          <a:off x="0" y="0"/>
          <a:ext cx="8742263" cy="1182291"/>
        </a:xfrm>
        <a:prstGeom prst="roundRect">
          <a:avLst>
            <a:gd name="adj" fmla="val 10000"/>
          </a:avLst>
        </a:prstGeom>
        <a:solidFill>
          <a:srgbClr val="327BE5">
            <a:alpha val="92941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A. Young American Patriotic Art</a:t>
          </a:r>
        </a:p>
      </dsp:txBody>
      <dsp:txXfrm>
        <a:off x="34628" y="34628"/>
        <a:ext cx="7366575" cy="1113035"/>
      </dsp:txXfrm>
    </dsp:sp>
    <dsp:sp modelId="{3375879D-23F4-6944-9E93-FB35381DED12}">
      <dsp:nvSpPr>
        <dsp:cNvPr id="0" name=""/>
        <dsp:cNvSpPr/>
      </dsp:nvSpPr>
      <dsp:spPr>
        <a:xfrm>
          <a:off x="732164" y="1397253"/>
          <a:ext cx="8742263" cy="11822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B. Patriot’s Pen</a:t>
          </a:r>
        </a:p>
      </dsp:txBody>
      <dsp:txXfrm>
        <a:off x="766792" y="1431881"/>
        <a:ext cx="7172353" cy="1113035"/>
      </dsp:txXfrm>
    </dsp:sp>
    <dsp:sp modelId="{11F9F419-BF09-2142-BD04-02A4051CFA29}">
      <dsp:nvSpPr>
        <dsp:cNvPr id="0" name=""/>
        <dsp:cNvSpPr/>
      </dsp:nvSpPr>
      <dsp:spPr>
        <a:xfrm>
          <a:off x="1453401" y="2794506"/>
          <a:ext cx="8742263" cy="1182291"/>
        </a:xfrm>
        <a:prstGeom prst="roundRect">
          <a:avLst>
            <a:gd name="adj" fmla="val 10000"/>
          </a:avLst>
        </a:prstGeom>
        <a:solidFill>
          <a:srgbClr val="70AD47">
            <a:alpha val="8431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C. Illustrating America</a:t>
          </a:r>
        </a:p>
      </dsp:txBody>
      <dsp:txXfrm>
        <a:off x="1488029" y="2829134"/>
        <a:ext cx="7183281" cy="1113035"/>
      </dsp:txXfrm>
    </dsp:sp>
    <dsp:sp modelId="{9FAF3352-D5ED-F843-A2E5-E351E0C01229}">
      <dsp:nvSpPr>
        <dsp:cNvPr id="0" name=""/>
        <dsp:cNvSpPr/>
      </dsp:nvSpPr>
      <dsp:spPr>
        <a:xfrm>
          <a:off x="2185565" y="4191759"/>
          <a:ext cx="8742263" cy="1182291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D. 3-D Art</a:t>
          </a:r>
        </a:p>
      </dsp:txBody>
      <dsp:txXfrm>
        <a:off x="2220193" y="4226387"/>
        <a:ext cx="7172353" cy="1113035"/>
      </dsp:txXfrm>
    </dsp:sp>
    <dsp:sp modelId="{48EFDB3E-FE36-7341-97DF-FC7EDC6E1345}">
      <dsp:nvSpPr>
        <dsp:cNvPr id="0" name=""/>
        <dsp:cNvSpPr/>
      </dsp:nvSpPr>
      <dsp:spPr>
        <a:xfrm>
          <a:off x="7973773" y="905527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146683" y="905527"/>
        <a:ext cx="422669" cy="578288"/>
      </dsp:txXfrm>
    </dsp:sp>
    <dsp:sp modelId="{E48A6F11-42F4-8245-B246-99D7DD9BE021}">
      <dsp:nvSpPr>
        <dsp:cNvPr id="0" name=""/>
        <dsp:cNvSpPr/>
      </dsp:nvSpPr>
      <dsp:spPr>
        <a:xfrm>
          <a:off x="8705938" y="2302780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763918"/>
            <a:satOff val="-33292"/>
            <a:lumOff val="-1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918"/>
              <a:satOff val="-33292"/>
              <a:lumOff val="-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78848" y="2302780"/>
        <a:ext cx="422669" cy="578288"/>
      </dsp:txXfrm>
    </dsp:sp>
    <dsp:sp modelId="{92461563-2A12-C84F-95A9-3B22FB7DF478}">
      <dsp:nvSpPr>
        <dsp:cNvPr id="0" name=""/>
        <dsp:cNvSpPr/>
      </dsp:nvSpPr>
      <dsp:spPr>
        <a:xfrm>
          <a:off x="9427175" y="3700034"/>
          <a:ext cx="768489" cy="768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527837"/>
            <a:satOff val="-66584"/>
            <a:lumOff val="-20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837"/>
              <a:satOff val="-66584"/>
              <a:lumOff val="-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600085" y="3700034"/>
        <a:ext cx="422669" cy="5782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AADD3-B8D7-0244-9E46-17967A26EE8F}">
      <dsp:nvSpPr>
        <dsp:cNvPr id="0" name=""/>
        <dsp:cNvSpPr/>
      </dsp:nvSpPr>
      <dsp:spPr>
        <a:xfrm>
          <a:off x="33903" y="0"/>
          <a:ext cx="9288654" cy="2418322"/>
        </a:xfrm>
        <a:prstGeom prst="roundRect">
          <a:avLst>
            <a:gd name="adj" fmla="val 10000"/>
          </a:avLst>
        </a:prstGeom>
        <a:solidFill>
          <a:srgbClr val="70AD47">
            <a:alpha val="8352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/>
            <a:t>Let’s try Youth</a:t>
          </a:r>
        </a:p>
      </dsp:txBody>
      <dsp:txXfrm>
        <a:off x="104733" y="70830"/>
        <a:ext cx="6789129" cy="2276662"/>
      </dsp:txXfrm>
    </dsp:sp>
    <dsp:sp modelId="{196426F0-EFFF-9147-8A58-03CDAC65F89D}">
      <dsp:nvSpPr>
        <dsp:cNvPr id="0" name=""/>
        <dsp:cNvSpPr/>
      </dsp:nvSpPr>
      <dsp:spPr>
        <a:xfrm>
          <a:off x="1639174" y="2955728"/>
          <a:ext cx="9288654" cy="2418322"/>
        </a:xfrm>
        <a:prstGeom prst="roundRect">
          <a:avLst>
            <a:gd name="adj" fmla="val 10000"/>
          </a:avLst>
        </a:prstGeom>
        <a:solidFill>
          <a:srgbClr val="A46F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See if you are able to find the wrong one?</a:t>
          </a:r>
        </a:p>
      </dsp:txBody>
      <dsp:txXfrm>
        <a:off x="1710004" y="3026558"/>
        <a:ext cx="5935910" cy="2276662"/>
      </dsp:txXfrm>
    </dsp:sp>
    <dsp:sp modelId="{D3AA4938-D9DA-524B-93E8-1E8E90043B84}">
      <dsp:nvSpPr>
        <dsp:cNvPr id="0" name=""/>
        <dsp:cNvSpPr/>
      </dsp:nvSpPr>
      <dsp:spPr>
        <a:xfrm>
          <a:off x="7716744" y="1901070"/>
          <a:ext cx="1571909" cy="1571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070424" y="1901070"/>
        <a:ext cx="864549" cy="118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82C2-819F-0B4A-BBBC-D73F5D54723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607E-DC6B-B94D-9E76-A1066D1E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607E-DC6B-B94D-9E76-A1066D1E70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607E-DC6B-B94D-9E76-A1066D1E70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607E-DC6B-B94D-9E76-A1066D1E70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6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5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3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1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3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1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3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1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CD04-ED87-3345-810C-513247D594C3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DD16-FEA2-044B-B65A-DF2E72ED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4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3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3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fwauxiliary.org/scholarships/continuing-educatio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84D2C1-A797-CB7B-2A33-9D9C554B879F}"/>
              </a:ext>
            </a:extLst>
          </p:cNvPr>
          <p:cNvSpPr txBox="1"/>
          <p:nvPr/>
        </p:nvSpPr>
        <p:spPr>
          <a:xfrm>
            <a:off x="138022" y="612844"/>
            <a:ext cx="11783683" cy="5632311"/>
          </a:xfrm>
          <a:prstGeom prst="rect">
            <a:avLst/>
          </a:prstGeom>
          <a:solidFill>
            <a:srgbClr val="A46FA9"/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 fontAlgn="ctr"/>
            <a:r>
              <a:rPr lang="en-US" sz="12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ADFB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Scholarships </a:t>
            </a:r>
          </a:p>
          <a:p>
            <a:pPr algn="ctr" fontAlgn="ctr"/>
            <a:r>
              <a:rPr lang="en-US" sz="12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ADFB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</a:p>
          <a:p>
            <a:pPr algn="ctr" fontAlgn="ctr"/>
            <a:r>
              <a:rPr lang="en-US" sz="12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ADFB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Youth</a:t>
            </a:r>
          </a:p>
        </p:txBody>
      </p:sp>
    </p:spTree>
    <p:extLst>
      <p:ext uri="{BB962C8B-B14F-4D97-AF65-F5344CB8AC3E}">
        <p14:creationId xmlns:p14="http://schemas.microsoft.com/office/powerpoint/2010/main" val="33033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80A218-B5A9-F05F-45E3-0DA7B82FE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B4A020D-1524-96F3-ABF1-EB9199DFA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02380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4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" name="3D Model 7" descr="C">
                <a:extLst>
                  <a:ext uri="{FF2B5EF4-FFF2-40B4-BE49-F238E27FC236}">
                    <a16:creationId xmlns:a16="http://schemas.microsoft.com/office/drawing/2014/main" id="{97946676-41D0-2F27-83A8-EB5EF36F21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1500265"/>
                  </p:ext>
                </p:extLst>
              </p:nvPr>
            </p:nvGraphicFramePr>
            <p:xfrm>
              <a:off x="4364720" y="1019060"/>
              <a:ext cx="4339013" cy="478575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339013" cy="4785759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581165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49814" d="1000000"/>
                    <am3d:preTrans dx="0" dy="-1800285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1566" ay="1367847" az="-1222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28368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C">
                <a:extLst>
                  <a:ext uri="{FF2B5EF4-FFF2-40B4-BE49-F238E27FC236}">
                    <a16:creationId xmlns:a16="http://schemas.microsoft.com/office/drawing/2014/main" xmlns="" id="{97946676-41D0-2F27-83A8-EB5EF36F21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4720" y="1019060"/>
                <a:ext cx="4339013" cy="4785759"/>
              </a:xfrm>
              <a:prstGeom prst="rect">
                <a:avLst/>
              </a:prstGeom>
              <a:noFill/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7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BA794F-50E2-7986-F101-BBB7B13D5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87146AF-F808-D9E2-72DD-6EDF798A2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715906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8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8B9B93-31BC-F2C1-C4EC-DD948C4C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82DC53B-9539-3E7B-047E-52DAE0171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85341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4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8F93EB5-E1DE-6D0D-FBC7-092AAFF64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677D2F1-C06B-AC11-E2FE-2F9AE8C6E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086372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 Model 1" descr="B">
                <a:extLst>
                  <a:ext uri="{FF2B5EF4-FFF2-40B4-BE49-F238E27FC236}">
                    <a16:creationId xmlns:a16="http://schemas.microsoft.com/office/drawing/2014/main" id="{9A4A4C03-0CF6-070B-6548-66A33C9CFE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163853"/>
                  </p:ext>
                </p:extLst>
              </p:nvPr>
            </p:nvGraphicFramePr>
            <p:xfrm>
              <a:off x="5551738" y="1085613"/>
              <a:ext cx="2680257" cy="468677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80257" cy="4686770"/>
                    </a:xfrm>
                    <a:prstGeom prst="rect">
                      <a:avLst/>
                    </a:prstGeom>
                  </am3d:spPr>
                  <am3d:camera>
                    <am3d:pos x="0" y="0" z="5517832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48710" d="1000000"/>
                    <am3d:preTrans dx="9" dy="-18000000" dz="-1994"/>
                    <am3d:scale>
                      <am3d:sx n="1000000" d="1000000"/>
                      <am3d:sy n="1000000" d="1000000"/>
                      <am3d:sz n="1000000" d="1000000"/>
                    </am3d:scale>
                    <am3d:rot ax="35720" ay="1147424" az="1170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B">
                <a:extLst>
                  <a:ext uri="{FF2B5EF4-FFF2-40B4-BE49-F238E27FC236}">
                    <a16:creationId xmlns:a16="http://schemas.microsoft.com/office/drawing/2014/main" xmlns="" id="{9A4A4C03-0CF6-070B-6548-66A33C9CFE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1738" y="1085613"/>
                <a:ext cx="2680257" cy="46867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0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92671A-1082-420B-4E7D-DAE552E14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83740EC-9FF4-7B3B-31A5-E4413613A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326601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6A8713-53AE-2081-E825-3E516238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6B59166-B876-6BB9-C56F-A54F83234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69331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165B88-E9FB-4973-C966-43A366A1C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EC0AC37-A717-C155-4772-D635C1314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076438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6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6130A2-EC18-D801-77FF-2D6ABAB4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 Model 1" descr="D">
                <a:extLst>
                  <a:ext uri="{FF2B5EF4-FFF2-40B4-BE49-F238E27FC236}">
                    <a16:creationId xmlns:a16="http://schemas.microsoft.com/office/drawing/2014/main" id="{F60CA3AF-6FF2-4B8B-1A6C-95B8D2C3178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71134" y="1319329"/>
              <a:ext cx="4183767" cy="42193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83767" cy="4219339"/>
                    </a:xfrm>
                    <a:prstGeom prst="rect">
                      <a:avLst/>
                    </a:prstGeom>
                  </am3d:spPr>
                  <am3d:camera>
                    <am3d:pos x="0" y="0" z="6056806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49770" d="1000000"/>
                    <am3d:preTrans dx="1" dy="-18000000" dz="-8081"/>
                    <am3d:scale>
                      <am3d:sx n="1000000" d="1000000"/>
                      <am3d:sy n="1000000" d="1000000"/>
                      <am3d:sz n="1000000" d="1000000"/>
                    </am3d:scale>
                    <am3d:rot ax="43573" ay="805226" az="1011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D">
                <a:extLst>
                  <a:ext uri="{FF2B5EF4-FFF2-40B4-BE49-F238E27FC236}">
                    <a16:creationId xmlns:a16="http://schemas.microsoft.com/office/drawing/2014/main" xmlns="" id="{F60CA3AF-6FF2-4B8B-1A6C-95B8D2C317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1134" y="1319329"/>
                <a:ext cx="4183767" cy="42193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6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urple hands with yellow text&#10;&#10;AI-generated content may be incorrect.">
            <a:extLst>
              <a:ext uri="{FF2B5EF4-FFF2-40B4-BE49-F238E27FC236}">
                <a16:creationId xmlns:a16="http://schemas.microsoft.com/office/drawing/2014/main" xmlns="" id="{BEEE237B-5751-56DC-0B05-799DAB2621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75" y="-1"/>
            <a:ext cx="7255729" cy="6803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0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67AB3D-75A8-9C7D-F189-EC31367A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FAA06BE-35A4-3E16-0E57-F91D889DC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603069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9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BE8CCC-15E9-F046-AB76-FC06E63D8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238C50F-CD25-08A0-0176-83F84CAA1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5119"/>
              </p:ext>
            </p:extLst>
          </p:nvPr>
        </p:nvGraphicFramePr>
        <p:xfrm>
          <a:off x="644056" y="98760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1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 Model 1" descr="D">
                <a:extLst>
                  <a:ext uri="{FF2B5EF4-FFF2-40B4-BE49-F238E27FC236}">
                    <a16:creationId xmlns:a16="http://schemas.microsoft.com/office/drawing/2014/main" id="{F179A08D-C6F7-7E88-FB04-88B1F4839C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8482782"/>
                  </p:ext>
                </p:extLst>
              </p:nvPr>
            </p:nvGraphicFramePr>
            <p:xfrm>
              <a:off x="4471134" y="1319329"/>
              <a:ext cx="4183767" cy="42193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83767" cy="4219339"/>
                    </a:xfrm>
                    <a:prstGeom prst="rect">
                      <a:avLst/>
                    </a:prstGeom>
                  </am3d:spPr>
                  <am3d:camera>
                    <am3d:pos x="0" y="0" z="6056806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49770" d="1000000"/>
                    <am3d:preTrans dx="1" dy="-18000000" dz="-8081"/>
                    <am3d:scale>
                      <am3d:sx n="1000000" d="1000000"/>
                      <am3d:sy n="1000000" d="1000000"/>
                      <am3d:sz n="1000000" d="1000000"/>
                    </am3d:scale>
                    <am3d:rot ax="43573" ay="805226" az="1011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D">
                <a:extLst>
                  <a:ext uri="{FF2B5EF4-FFF2-40B4-BE49-F238E27FC236}">
                    <a16:creationId xmlns:a16="http://schemas.microsoft.com/office/drawing/2014/main" xmlns="" id="{F179A08D-C6F7-7E88-FB04-88B1F4839C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1134" y="1319329"/>
                <a:ext cx="4183767" cy="42193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1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F2144-30BE-BF64-2C98-6B8D71F7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858129"/>
            <a:ext cx="10635176" cy="5303520"/>
          </a:xfrm>
          <a:solidFill>
            <a:srgbClr val="70AD47">
              <a:alpha val="83922"/>
            </a:srgb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Did you get them all correct?</a:t>
            </a:r>
          </a:p>
        </p:txBody>
      </p:sp>
    </p:spTree>
    <p:extLst>
      <p:ext uri="{BB962C8B-B14F-4D97-AF65-F5344CB8AC3E}">
        <p14:creationId xmlns:p14="http://schemas.microsoft.com/office/powerpoint/2010/main" val="36013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9F1D26-DFC9-E2A4-B867-275C27C38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B1B4D-0430-6714-6AA0-C2B52CE6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20505"/>
            <a:ext cx="11085342" cy="5922498"/>
          </a:xfrm>
          <a:solidFill>
            <a:srgbClr val="A46FA9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you see how Scholarship and Youth could  </a:t>
            </a:r>
            <a:br>
              <a:rPr lang="en-US" sz="6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 together while being their own program. </a:t>
            </a:r>
            <a:endParaRPr lang="en-US" sz="5400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60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C841A3-C79C-4245-1679-831253B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urple hands with yellow text&#10;&#10;AI-generated content may be incorrect.">
            <a:extLst>
              <a:ext uri="{FF2B5EF4-FFF2-40B4-BE49-F238E27FC236}">
                <a16:creationId xmlns:a16="http://schemas.microsoft.com/office/drawing/2014/main" xmlns="" id="{8DB1BDD4-13C9-1949-E689-B181657297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475" y="-1"/>
            <a:ext cx="7255729" cy="68038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7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F1C0D-33CD-7EC4-9CA8-8D7BA81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Reporting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5E549-AC7D-9BE5-52F6-57956697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018582"/>
            <a:ext cx="6131285" cy="5443638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Tell the Story</a:t>
            </a:r>
          </a:p>
          <a:p>
            <a:pPr lvl="1"/>
            <a:r>
              <a:rPr lang="en-US" dirty="0"/>
              <a:t>How did you raise the money</a:t>
            </a:r>
          </a:p>
          <a:p>
            <a:pPr lvl="1"/>
            <a:r>
              <a:rPr lang="en-US" dirty="0"/>
              <a:t>How did you promote / educate the community and youth groups / encourage participation</a:t>
            </a:r>
          </a:p>
          <a:p>
            <a:pPr lvl="1"/>
            <a:r>
              <a:rPr lang="en-US" dirty="0"/>
              <a:t>How did you recognize and/or reward for participation and patriotism</a:t>
            </a:r>
          </a:p>
          <a:p>
            <a:pPr lvl="1"/>
            <a:r>
              <a:rPr lang="en-US" dirty="0"/>
              <a:t>Details do Matter – doesn’t have to be lengthy</a:t>
            </a:r>
          </a:p>
          <a:p>
            <a:pPr lvl="1"/>
            <a:r>
              <a:rPr lang="en-US" dirty="0"/>
              <a:t>If you do the same event multiple times, consider reporting quarterly instead of the same repeated report</a:t>
            </a:r>
          </a:p>
          <a:p>
            <a:r>
              <a:rPr lang="en-US" sz="3500" dirty="0"/>
              <a:t>Donations </a:t>
            </a:r>
          </a:p>
          <a:p>
            <a:pPr lvl="1"/>
            <a:r>
              <a:rPr lang="en-US" dirty="0"/>
              <a:t>Specify which fund the money went to examples: Patriotic art, continuing education, Illustrating art contest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7C5044-817B-95B2-6FD7-9B626CD70514}"/>
              </a:ext>
            </a:extLst>
          </p:cNvPr>
          <p:cNvSpPr txBox="1"/>
          <p:nvPr/>
        </p:nvSpPr>
        <p:spPr>
          <a:xfrm>
            <a:off x="2050473" y="277091"/>
            <a:ext cx="584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Let’s talk about reporting</a:t>
            </a:r>
          </a:p>
        </p:txBody>
      </p:sp>
    </p:spTree>
    <p:extLst>
      <p:ext uri="{BB962C8B-B14F-4D97-AF65-F5344CB8AC3E}">
        <p14:creationId xmlns:p14="http://schemas.microsoft.com/office/powerpoint/2010/main" val="12624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xmlns="" id="{3769BB5B-D969-3B82-AF95-720C5E89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0231"/>
          <a:stretch>
            <a:fillRect/>
          </a:stretch>
        </p:blipFill>
        <p:spPr>
          <a:xfrm>
            <a:off x="229433" y="1375143"/>
            <a:ext cx="11708567" cy="1844442"/>
          </a:xfrm>
        </p:spPr>
      </p:pic>
      <p:pic>
        <p:nvPicPr>
          <p:cNvPr id="32" name="Picture 31" descr="A screenshot of a phone&#10;&#10;AI-generated content may be incorrect.">
            <a:extLst>
              <a:ext uri="{FF2B5EF4-FFF2-40B4-BE49-F238E27FC236}">
                <a16:creationId xmlns:a16="http://schemas.microsoft.com/office/drawing/2014/main" xmlns="" id="{57487A77-DDE9-BD02-ED8E-68EDC272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" r="1" b="36525"/>
          <a:stretch>
            <a:fillRect/>
          </a:stretch>
        </p:blipFill>
        <p:spPr>
          <a:xfrm>
            <a:off x="139700" y="3429000"/>
            <a:ext cx="11708567" cy="12065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6D84E7B-4B5E-D494-9A98-CE809C6FB306}"/>
              </a:ext>
            </a:extLst>
          </p:cNvPr>
          <p:cNvSpPr/>
          <p:nvPr/>
        </p:nvSpPr>
        <p:spPr>
          <a:xfrm>
            <a:off x="2908300" y="1387843"/>
            <a:ext cx="609600" cy="2250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25AAD74-875A-2027-2CE8-C190140D37F3}"/>
              </a:ext>
            </a:extLst>
          </p:cNvPr>
          <p:cNvSpPr/>
          <p:nvPr/>
        </p:nvSpPr>
        <p:spPr>
          <a:xfrm>
            <a:off x="2933700" y="2411664"/>
            <a:ext cx="609600" cy="2250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2365EBE-55A2-AD26-8DDC-E67FF2E78DCD}"/>
              </a:ext>
            </a:extLst>
          </p:cNvPr>
          <p:cNvSpPr/>
          <p:nvPr/>
        </p:nvSpPr>
        <p:spPr>
          <a:xfrm>
            <a:off x="2880590" y="3883000"/>
            <a:ext cx="1041400" cy="26465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xmlns="" id="{3A6ED4B1-92E5-8930-9128-8F549CC49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"/>
          <a:stretch>
            <a:fillRect/>
          </a:stretch>
        </p:blipFill>
        <p:spPr>
          <a:xfrm>
            <a:off x="533400" y="2512619"/>
            <a:ext cx="11090564" cy="15386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4E1F79-CD85-E472-1E70-6A49C625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9" y="1473200"/>
            <a:ext cx="10792197" cy="406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67C992-630F-98D7-D03B-B0ED2FAE7438}"/>
              </a:ext>
            </a:extLst>
          </p:cNvPr>
          <p:cNvSpPr/>
          <p:nvPr/>
        </p:nvSpPr>
        <p:spPr>
          <a:xfrm>
            <a:off x="2951018" y="2536085"/>
            <a:ext cx="609600" cy="15152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467437-C431-F524-7663-2E1D6193BF0E}"/>
              </a:ext>
            </a:extLst>
          </p:cNvPr>
          <p:cNvSpPr/>
          <p:nvPr/>
        </p:nvSpPr>
        <p:spPr>
          <a:xfrm>
            <a:off x="3990109" y="1473201"/>
            <a:ext cx="748146" cy="406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C0B2128-7F4A-AC4B-B733-2CE84F4A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DFA8C08-A5ED-CE82-19E5-51CCA3E1A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EF80B8-4940-7CDE-C0E1-00FD20964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C9029-7E2B-8A74-7007-3552BF80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6384B-DEA1-2A1F-20AE-302F50E67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5019675" cy="214237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dirty="0">
                <a:solidFill>
                  <a:srgbClr val="0070C0"/>
                </a:solidFill>
              </a:rPr>
              <a:t>CONTINUING EDUCATION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dirty="0">
                <a:solidFill>
                  <a:srgbClr val="0070C0"/>
                </a:solidFill>
              </a:rPr>
              <a:t>YOUNG AMERICAN PATRIOTIC ART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dirty="0">
                <a:solidFill>
                  <a:srgbClr val="0070C0"/>
                </a:solidFill>
              </a:rPr>
              <a:t>3-D ART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dirty="0">
                <a:solidFill>
                  <a:srgbClr val="0070C0"/>
                </a:solidFill>
              </a:rPr>
              <a:t>VOICE OF DEMOCRACY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dirty="0">
                <a:solidFill>
                  <a:srgbClr val="0070C0"/>
                </a:solidFill>
              </a:rPr>
              <a:t>PATRIOT’S PEN</a:t>
            </a:r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967FBC7-9F0E-BC54-6368-25BA05CCD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618134"/>
              </p:ext>
            </p:extLst>
          </p:nvPr>
        </p:nvGraphicFramePr>
        <p:xfrm>
          <a:off x="5915026" y="1749286"/>
          <a:ext cx="6129337" cy="4884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7F402C-C5DA-0161-48E4-A52E4BDD192D}"/>
              </a:ext>
            </a:extLst>
          </p:cNvPr>
          <p:cNvGrpSpPr/>
          <p:nvPr/>
        </p:nvGrpSpPr>
        <p:grpSpPr>
          <a:xfrm>
            <a:off x="1028708" y="5417354"/>
            <a:ext cx="3563929" cy="842893"/>
            <a:chOff x="471488" y="5417354"/>
            <a:chExt cx="3563929" cy="8428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FEE53F7-EA8E-264E-5BFC-D627CA8CE11E}"/>
                </a:ext>
              </a:extLst>
            </p:cNvPr>
            <p:cNvSpPr txBox="1"/>
            <p:nvPr/>
          </p:nvSpPr>
          <p:spPr>
            <a:xfrm>
              <a:off x="1114425" y="5429250"/>
              <a:ext cx="29209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Carrie Messer</a:t>
              </a:r>
            </a:p>
            <a:p>
              <a:r>
                <a:rPr lang="en-US" sz="2400" dirty="0" err="1">
                  <a:solidFill>
                    <a:srgbClr val="00B050"/>
                  </a:solidFill>
                </a:rPr>
                <a:t>messerca@gmail.com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pic>
          <p:nvPicPr>
            <p:cNvPr id="6" name="Picture 5" descr="A person with blonde hair&#10;&#10;AI-generated content may be incorrect.">
              <a:extLst>
                <a:ext uri="{FF2B5EF4-FFF2-40B4-BE49-F238E27FC236}">
                  <a16:creationId xmlns:a16="http://schemas.microsoft.com/office/drawing/2014/main" xmlns="" id="{3F5962DD-A354-7E44-ED60-F1B55D29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488" y="5417354"/>
              <a:ext cx="586739" cy="782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6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7B9F766-DF44-4B3F-09D7-C61545A04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147655"/>
              </p:ext>
            </p:extLst>
          </p:nvPr>
        </p:nvGraphicFramePr>
        <p:xfrm>
          <a:off x="644056" y="1071582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2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95FF90E-2B9F-D920-BABB-E3F42FA5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DA486-20BB-F448-3B07-001A9CDB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58" y="1396686"/>
            <a:ext cx="3947378" cy="40646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Continuing Education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6B979-16A9-3662-9944-C018A1CB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127" y="393884"/>
            <a:ext cx="5990015" cy="4660158"/>
          </a:xfrm>
        </p:spPr>
        <p:txBody>
          <a:bodyPr>
            <a:normAutofit/>
          </a:bodyPr>
          <a:lstStyle/>
          <a:p>
            <a:r>
              <a:rPr lang="en-US" sz="3600" b="1" dirty="0"/>
              <a:t>This one is for US </a:t>
            </a:r>
            <a:r>
              <a:rPr lang="en-US" sz="3200" b="1" dirty="0"/>
              <a:t>(and our spouse and children age 21 and older)</a:t>
            </a:r>
            <a:endParaRPr lang="en-US" sz="4000" b="1" dirty="0"/>
          </a:p>
          <a:p>
            <a:r>
              <a:rPr lang="en-US" sz="4000" b="1" dirty="0">
                <a:solidFill>
                  <a:srgbClr val="FF0000"/>
                </a:solidFill>
              </a:rPr>
              <a:t>Deadline – 15 FEBRUARY (to National)</a:t>
            </a:r>
          </a:p>
          <a:p>
            <a:r>
              <a:rPr lang="en-US" sz="4000" b="1" dirty="0"/>
              <a:t>Build the Fund – NPSP</a:t>
            </a:r>
          </a:p>
          <a:p>
            <a:r>
              <a:rPr lang="en-US" sz="3600" b="1" dirty="0"/>
              <a:t>1 selection for each of the four regions</a:t>
            </a:r>
          </a:p>
        </p:txBody>
      </p:sp>
      <p:pic>
        <p:nvPicPr>
          <p:cNvPr id="5" name="Picture 4" descr="Lighthouse on Itapu beach Brazil">
            <a:extLst>
              <a:ext uri="{FF2B5EF4-FFF2-40B4-BE49-F238E27FC236}">
                <a16:creationId xmlns:a16="http://schemas.microsoft.com/office/drawing/2014/main" xmlns="" id="{2D416EDB-7791-BCE9-3174-A6FE1573E7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9272584" y="4582255"/>
            <a:ext cx="2794189" cy="2142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6637D0-0725-FFCE-5628-00F3C811F56B}"/>
              </a:ext>
            </a:extLst>
          </p:cNvPr>
          <p:cNvSpPr txBox="1"/>
          <p:nvPr/>
        </p:nvSpPr>
        <p:spPr>
          <a:xfrm>
            <a:off x="2443163" y="5833277"/>
            <a:ext cx="65767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err="1">
                <a:hlinkClick r:id="rId3"/>
              </a:rPr>
              <a:t>vfwauxiliary.org</a:t>
            </a:r>
            <a:r>
              <a:rPr lang="en-US" sz="2000" dirty="0">
                <a:hlinkClick r:id="rId3"/>
              </a:rPr>
              <a:t>/scholarships/continuing-education/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5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761C1F2-ADA5-5CA0-4B74-B45F081EC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DB743-8347-B405-4B35-4CA8B5C4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397"/>
            <a:ext cx="729441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Young American Patriotic Art TIPS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DC5E5780-42AE-C216-F532-80BDAB4A2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991551"/>
              </p:ext>
            </p:extLst>
          </p:nvPr>
        </p:nvGraphicFramePr>
        <p:xfrm>
          <a:off x="585789" y="1468582"/>
          <a:ext cx="6757986" cy="5110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A close-up of a blue and white water surface&#10;&#10;AI-generated content may be incorrect.">
            <a:extLst>
              <a:ext uri="{FF2B5EF4-FFF2-40B4-BE49-F238E27FC236}">
                <a16:creationId xmlns:a16="http://schemas.microsoft.com/office/drawing/2014/main" xmlns="" id="{1CE0AFF1-BA34-7444-E616-6F14DE3217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6FEC78-787A-663F-835B-3588EBEA62E8}"/>
              </a:ext>
            </a:extLst>
          </p:cNvPr>
          <p:cNvSpPr txBox="1"/>
          <p:nvPr/>
        </p:nvSpPr>
        <p:spPr>
          <a:xfrm>
            <a:off x="8558213" y="5486400"/>
            <a:ext cx="272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Grades: 9-12 </a:t>
            </a:r>
          </a:p>
        </p:txBody>
      </p:sp>
    </p:spTree>
    <p:extLst>
      <p:ext uri="{BB962C8B-B14F-4D97-AF65-F5344CB8AC3E}">
        <p14:creationId xmlns:p14="http://schemas.microsoft.com/office/powerpoint/2010/main" val="29037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F837543A-6020-4505-A233-C9DB4BF74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59A8B-4866-B1DE-C0A2-3102CB7F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3D Art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TIPS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35B16301-FB18-48BA-A6DD-C37CAF6F9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xmlns="" id="{2D58CBB5-5D9C-C51C-2B18-5BD737881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924072"/>
              </p:ext>
            </p:extLst>
          </p:nvPr>
        </p:nvGraphicFramePr>
        <p:xfrm>
          <a:off x="467362" y="1825625"/>
          <a:ext cx="6219188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3C0D90E-074A-4F52-9B11-B52BEF4B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xmlns="" id="{CABBD4C1-E6F8-46F6-8152-A8A97490B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83BA5EF5-1FE9-4BF9-83BB-269BCDDF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B3BCACB-5880-460B-9606-8C433A9AF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88853921-7BC9-4BDE-ACAB-133C683C8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xmlns="" id="{09192968-3AE7-4470-A61C-97294BB92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3AB72E55-43E4-4356-BFE8-E2102CB0B5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6EFBB-2434-A670-9916-5D48AFEBD8EE}"/>
              </a:ext>
            </a:extLst>
          </p:cNvPr>
          <p:cNvSpPr txBox="1"/>
          <p:nvPr/>
        </p:nvSpPr>
        <p:spPr>
          <a:xfrm>
            <a:off x="4146682" y="1008406"/>
            <a:ext cx="272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Grades: 9-12 </a:t>
            </a:r>
          </a:p>
        </p:txBody>
      </p:sp>
    </p:spTree>
    <p:extLst>
      <p:ext uri="{BB962C8B-B14F-4D97-AF65-F5344CB8AC3E}">
        <p14:creationId xmlns:p14="http://schemas.microsoft.com/office/powerpoint/2010/main" val="31001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8990C-689E-DAAD-7D01-A7F6E5FA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FF"/>
                </a:solidFill>
              </a:rPr>
              <a:t>Voice of Democracy        </a:t>
            </a:r>
            <a:r>
              <a:rPr lang="en-US" sz="3200" b="1" dirty="0">
                <a:solidFill>
                  <a:srgbClr val="FFFFFF"/>
                </a:solidFill>
              </a:rPr>
              <a:t>Grades 9-12</a:t>
            </a:r>
            <a:r>
              <a:rPr lang="en-US" sz="4200" b="1" dirty="0">
                <a:solidFill>
                  <a:srgbClr val="FFFFFF"/>
                </a:solidFill>
              </a:rPr>
              <a:t/>
            </a:r>
            <a:br>
              <a:rPr lang="en-US" sz="4200" b="1" dirty="0">
                <a:solidFill>
                  <a:srgbClr val="FFFFFF"/>
                </a:solidFill>
              </a:rPr>
            </a:br>
            <a:r>
              <a:rPr lang="en-US" sz="4200" b="1" dirty="0">
                <a:solidFill>
                  <a:srgbClr val="FFFFFF"/>
                </a:solidFill>
              </a:rPr>
              <a:t>Patriot’s Pen                     </a:t>
            </a:r>
            <a:r>
              <a:rPr lang="en-US" sz="3200" b="1" dirty="0">
                <a:solidFill>
                  <a:srgbClr val="FFFFFF"/>
                </a:solidFill>
              </a:rPr>
              <a:t>Grades 6-8</a:t>
            </a:r>
            <a:endParaRPr lang="en-US" sz="4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449AA-37A3-9C48-3581-94FC5DE7C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7414"/>
            <a:ext cx="10515600" cy="4355311"/>
          </a:xfrm>
        </p:spPr>
        <p:txBody>
          <a:bodyPr>
            <a:noAutofit/>
          </a:bodyPr>
          <a:lstStyle/>
          <a:p>
            <a:r>
              <a:rPr lang="en-US" sz="3600" b="1" dirty="0"/>
              <a:t>Promote All year</a:t>
            </a:r>
          </a:p>
          <a:p>
            <a:r>
              <a:rPr lang="en-US" sz="3600" b="1" dirty="0"/>
              <a:t>Work with your Post</a:t>
            </a:r>
          </a:p>
          <a:p>
            <a:r>
              <a:rPr lang="en-US" sz="3600" b="1" dirty="0"/>
              <a:t>Deadlines:</a:t>
            </a:r>
          </a:p>
          <a:p>
            <a:pPr lvl="1"/>
            <a:r>
              <a:rPr lang="en-US" sz="3600" b="1" dirty="0"/>
              <a:t>To Post – 31 October</a:t>
            </a:r>
          </a:p>
          <a:p>
            <a:pPr lvl="1"/>
            <a:r>
              <a:rPr lang="en-US" sz="3600" b="1" dirty="0"/>
              <a:t>To District – 15 November</a:t>
            </a:r>
          </a:p>
          <a:p>
            <a:pPr lvl="1"/>
            <a:r>
              <a:rPr lang="en-US" sz="3600" b="1" dirty="0"/>
              <a:t>To Department – 15 December</a:t>
            </a:r>
          </a:p>
          <a:p>
            <a:pPr marL="0" indent="0">
              <a:buNone/>
            </a:pPr>
            <a:r>
              <a:rPr lang="en-US" sz="3600" b="1" dirty="0"/>
              <a:t>Follow Chairman’s Manual</a:t>
            </a:r>
          </a:p>
          <a:p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2B577FF9-3543-4875-815D-3D87BD8A2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3E10E-DF61-C8CB-445F-0DB260E8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59" y="1708030"/>
            <a:ext cx="5221185" cy="12856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Auxiliary Awards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A04ACD-9B77-66F2-D68F-7F178B626DB2}"/>
              </a:ext>
            </a:extLst>
          </p:cNvPr>
          <p:cNvSpPr txBox="1"/>
          <p:nvPr/>
        </p:nvSpPr>
        <p:spPr>
          <a:xfrm>
            <a:off x="6811074" y="3590660"/>
            <a:ext cx="5221185" cy="1188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DEADLINE TO DEPARTMENT CHAIR: 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31 MARCH 2026</a:t>
            </a:r>
          </a:p>
        </p:txBody>
      </p:sp>
      <p:sp>
        <p:nvSpPr>
          <p:cNvPr id="28" name="Freeform: Shape 12">
            <a:extLst>
              <a:ext uri="{FF2B5EF4-FFF2-40B4-BE49-F238E27FC236}">
                <a16:creationId xmlns:a16="http://schemas.microsoft.com/office/drawing/2014/main" xmlns="" id="{F5569EEC-E12F-4856-B407-02B2813A4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xmlns="" id="{CF860788-3A6A-45A3-B3F1-06F159665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95ABE8-3E9C-E331-3513-3593FA2DA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2670"/>
            <a:ext cx="5983756" cy="772820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0" name="Freeform: Shape 16">
            <a:extLst>
              <a:ext uri="{FF2B5EF4-FFF2-40B4-BE49-F238E27FC236}">
                <a16:creationId xmlns:a16="http://schemas.microsoft.com/office/drawing/2014/main" xmlns="" id="{DF1E3393-B852-4883-B778-ED3525112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18">
            <a:extLst>
              <a:ext uri="{FF2B5EF4-FFF2-40B4-BE49-F238E27FC236}">
                <a16:creationId xmlns:a16="http://schemas.microsoft.com/office/drawing/2014/main" xmlns="" id="{39853D09-4205-4CC7-83EB-288E886AC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20">
            <a:extLst>
              <a:ext uri="{FF2B5EF4-FFF2-40B4-BE49-F238E27FC236}">
                <a16:creationId xmlns:a16="http://schemas.microsoft.com/office/drawing/2014/main" xmlns="" id="{0D040B79-3E73-4A31-840D-D6B9C9FDF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22">
            <a:extLst>
              <a:ext uri="{FF2B5EF4-FFF2-40B4-BE49-F238E27FC236}">
                <a16:creationId xmlns:a16="http://schemas.microsoft.com/office/drawing/2014/main" xmlns="" id="{156C6AE5-3F8B-42AC-9EA4-1B686A11E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D65214B-588E-EC6F-EB80-9A9ED4051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7C28F21-A692-5C27-03B8-7EECE37CB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076B7F-6F76-8384-0FB9-18F1EF04A9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2D849-573D-BE81-854D-E275BE48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4D2F0-D195-DE3E-0C19-11E51A8F4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534194"/>
            <a:ext cx="5378551" cy="2781137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Promote Illustrating America Art Contest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Promote Patriotism through Literacy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Recognizing Random acts of Patriotism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Recognizes youth and youth groups for their efforts and service projects honoring veterans, service members and their families.</a:t>
            </a:r>
          </a:p>
          <a:p>
            <a:endParaRPr lang="en-US" sz="2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22D22D7-2038-7567-DAC6-A31BBD656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387585"/>
              </p:ext>
            </p:extLst>
          </p:nvPr>
        </p:nvGraphicFramePr>
        <p:xfrm>
          <a:off x="5915026" y="1749286"/>
          <a:ext cx="6129337" cy="4884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2DD815-1494-6835-8C94-1E8A7B072345}"/>
              </a:ext>
            </a:extLst>
          </p:cNvPr>
          <p:cNvSpPr txBox="1"/>
          <p:nvPr/>
        </p:nvSpPr>
        <p:spPr>
          <a:xfrm>
            <a:off x="1671645" y="5429250"/>
            <a:ext cx="2905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Lanaie Reed</a:t>
            </a:r>
          </a:p>
          <a:p>
            <a:r>
              <a:rPr lang="en-US" sz="2400" dirty="0" err="1">
                <a:solidFill>
                  <a:srgbClr val="00B050"/>
                </a:solidFill>
              </a:rPr>
              <a:t>lanwileth@gmail.com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1" name="Picture 10" descr="A person wearing glasses and a red shirt&#10;&#10;AI-generated content may be incorrect.">
            <a:extLst>
              <a:ext uri="{FF2B5EF4-FFF2-40B4-BE49-F238E27FC236}">
                <a16:creationId xmlns:a16="http://schemas.microsoft.com/office/drawing/2014/main" xmlns="" id="{F756C7DD-6159-6FAD-0F6D-B483C19C6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232" y="5315332"/>
            <a:ext cx="738837" cy="9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61B7910-C43D-F349-C44A-FD4E2BCCD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8DF3C51E-3E99-7C5A-84A7-6D30BDB1D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B4595-D699-50D9-58F0-1E2E5ECC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Illustrating America Art Contest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BA0015B6-F01F-4261-AF60-A7E150EF1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xmlns="" id="{87DDFB4A-9EFA-7653-A496-3F1207CFF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137519"/>
              </p:ext>
            </p:extLst>
          </p:nvPr>
        </p:nvGraphicFramePr>
        <p:xfrm>
          <a:off x="467361" y="2929280"/>
          <a:ext cx="6219189" cy="295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9AB4DEC-C368-09BF-890B-745043EF7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xmlns="" id="{75B43FE0-1DB9-C245-23E3-F67CC2135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CBE09071-E340-7F34-274E-0EAF984E0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5222CF0-0D09-4AFB-71C5-254C96F9C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A29CCB2E-C9B6-1B96-1CD1-65DB72DF7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xmlns="" id="{973D3EB8-C7E4-8574-E2CA-9A996E47A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F7A537BD-FF8A-C547-7AB8-0D7C123EC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49D579-D715-26F2-799C-F2AC23AC5ADE}"/>
              </a:ext>
            </a:extLst>
          </p:cNvPr>
          <p:cNvSpPr txBox="1"/>
          <p:nvPr/>
        </p:nvSpPr>
        <p:spPr>
          <a:xfrm>
            <a:off x="838199" y="1152079"/>
            <a:ext cx="5257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b="1" dirty="0">
              <a:solidFill>
                <a:srgbClr val="0070C0"/>
              </a:solidFill>
            </a:endParaRPr>
          </a:p>
          <a:p>
            <a:pPr algn="r"/>
            <a:r>
              <a:rPr lang="en-US" sz="3200" b="1" dirty="0">
                <a:solidFill>
                  <a:srgbClr val="0070C0"/>
                </a:solidFill>
              </a:rPr>
              <a:t>Grades: K-8 </a:t>
            </a:r>
          </a:p>
        </p:txBody>
      </p:sp>
    </p:spTree>
    <p:extLst>
      <p:ext uri="{BB962C8B-B14F-4D97-AF65-F5344CB8AC3E}">
        <p14:creationId xmlns:p14="http://schemas.microsoft.com/office/powerpoint/2010/main" val="3387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903530E-101B-B76D-5BEA-B18CCDD63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5CAD0E7D-89E3-5CB2-ADF7-1FAA3C560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87DF2-6652-5766-040A-CE16A7C0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67" y="16546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  Auxiliary </a:t>
            </a:r>
            <a:r>
              <a:rPr lang="en-US" sz="6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Youth</a:t>
            </a:r>
            <a:br>
              <a:rPr lang="en-US" sz="6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Awards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39ACE5-1157-6194-9DFF-24424C53976F}"/>
              </a:ext>
            </a:extLst>
          </p:cNvPr>
          <p:cNvSpPr txBox="1"/>
          <p:nvPr/>
        </p:nvSpPr>
        <p:spPr>
          <a:xfrm>
            <a:off x="6554584" y="3497193"/>
            <a:ext cx="5221185" cy="2102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DEADLINE </a:t>
            </a:r>
            <a:r>
              <a:rPr lang="en-US" sz="24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 DEPARTMENT CHAIR: 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31 MARCH 2026</a:t>
            </a:r>
          </a:p>
        </p:txBody>
      </p:sp>
      <p:sp>
        <p:nvSpPr>
          <p:cNvPr id="28" name="Freeform: Shape 12">
            <a:extLst>
              <a:ext uri="{FF2B5EF4-FFF2-40B4-BE49-F238E27FC236}">
                <a16:creationId xmlns:a16="http://schemas.microsoft.com/office/drawing/2014/main" xmlns="" id="{794A02A3-6770-9F7B-A303-5C48C43358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xmlns="" id="{22DA5093-3F19-743D-3C5B-23289E898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6">
            <a:extLst>
              <a:ext uri="{FF2B5EF4-FFF2-40B4-BE49-F238E27FC236}">
                <a16:creationId xmlns:a16="http://schemas.microsoft.com/office/drawing/2014/main" xmlns="" id="{9E3AF6C1-A72B-9AAC-4766-49D921072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18">
            <a:extLst>
              <a:ext uri="{FF2B5EF4-FFF2-40B4-BE49-F238E27FC236}">
                <a16:creationId xmlns:a16="http://schemas.microsoft.com/office/drawing/2014/main" xmlns="" id="{A8D87A08-0C3B-904F-023B-9FB892651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20">
            <a:extLst>
              <a:ext uri="{FF2B5EF4-FFF2-40B4-BE49-F238E27FC236}">
                <a16:creationId xmlns:a16="http://schemas.microsoft.com/office/drawing/2014/main" xmlns="" id="{FF54EE78-BF9C-4BD7-16BF-1B94B690C5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22">
            <a:extLst>
              <a:ext uri="{FF2B5EF4-FFF2-40B4-BE49-F238E27FC236}">
                <a16:creationId xmlns:a16="http://schemas.microsoft.com/office/drawing/2014/main" xmlns="" id="{F7F6288A-7DC6-8B74-DA4D-A12A0FAC8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B3D20285-FD72-2ADA-4C88-7FEF17270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7625" y="-342766"/>
            <a:ext cx="6515614" cy="7832861"/>
          </a:xfrm>
        </p:spPr>
      </p:pic>
    </p:spTree>
    <p:extLst>
      <p:ext uri="{BB962C8B-B14F-4D97-AF65-F5344CB8AC3E}">
        <p14:creationId xmlns:p14="http://schemas.microsoft.com/office/powerpoint/2010/main" val="603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9413A-1BD3-3610-DADE-CA8A6D39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4" y="1240771"/>
            <a:ext cx="3864699" cy="2966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Al Nile" pitchFamily="2" charset="-78"/>
                <a:cs typeface="Al Nile" pitchFamily="2" charset="-78"/>
              </a:rPr>
              <a:t>From Sea to shining Sea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800" dirty="0">
                <a:latin typeface="ACADEMY ENGRAVED LET PLAIN:1.0" panose="02000000000000000000" pitchFamily="2" charset="0"/>
              </a:rPr>
              <a:t>Honoring</a:t>
            </a:r>
            <a:r>
              <a:rPr lang="en-US" sz="4800" dirty="0"/>
              <a:t> </a:t>
            </a:r>
            <a:r>
              <a:rPr lang="en-US" sz="4800" dirty="0">
                <a:latin typeface="ACADEMY ENGRAVED LET PLAIN:1.0" panose="02000000000000000000" pitchFamily="2" charset="0"/>
              </a:rPr>
              <a:t>Veterans</a:t>
            </a:r>
            <a:r>
              <a:rPr lang="en-US" sz="48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>
                <a:latin typeface="Al Nile" pitchFamily="2" charset="-78"/>
                <a:cs typeface="Al Nile" pitchFamily="2" charset="-78"/>
              </a:rPr>
              <a:t>who keep us free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47A349-D264-73DD-A330-D70B17626DBF}"/>
              </a:ext>
            </a:extLst>
          </p:cNvPr>
          <p:cNvSpPr txBox="1"/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lighthouse in the water&#10;&#10;AI-generated content may be incorrect.">
            <a:extLst>
              <a:ext uri="{FF2B5EF4-FFF2-40B4-BE49-F238E27FC236}">
                <a16:creationId xmlns:a16="http://schemas.microsoft.com/office/drawing/2014/main" xmlns="" id="{ECDEC737-58C4-29B3-882C-974EBFF79C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5077FF-160A-3A95-3655-BB2E3E9EAE68}"/>
              </a:ext>
            </a:extLst>
          </p:cNvPr>
          <p:cNvSpPr txBox="1"/>
          <p:nvPr/>
        </p:nvSpPr>
        <p:spPr>
          <a:xfrm>
            <a:off x="759654" y="4636008"/>
            <a:ext cx="3995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Building On the VFW Auxiliary Foundation</a:t>
            </a:r>
          </a:p>
        </p:txBody>
      </p:sp>
    </p:spTree>
    <p:extLst>
      <p:ext uri="{BB962C8B-B14F-4D97-AF65-F5344CB8AC3E}">
        <p14:creationId xmlns:p14="http://schemas.microsoft.com/office/powerpoint/2010/main" val="36019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AA3BA-8056-4B49-B5D0-5996E3783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46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D4511A-AA96-89A9-3972-8E9266FC9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AD9C400-2889-3905-8A92-980CF42C0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240001"/>
              </p:ext>
            </p:extLst>
          </p:nvPr>
        </p:nvGraphicFramePr>
        <p:xfrm>
          <a:off x="644056" y="965200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5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54D7DF-9120-6E99-1E0A-7C4D6B4F3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25EF7C7-4F27-910D-5896-33ADBDAF5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645511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0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1938A6-7C96-66A1-4BDF-1D6FB3D7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A53E074-5007-F584-CB8E-3995BA073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346457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B984D8-9753-B1B0-F281-446DDA30E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AB9A58E-F067-F0BA-C7C6-8C5330155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037354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1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EAF96F-C464-BEBE-F6E3-AD517C333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8DDBD68-D999-A059-8343-7A61D5DD1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814363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0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02CA04-F9A8-83AE-0C49-A7166A6A9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C84878F3-FF7B-8E9A-0BD8-ACA607790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497837"/>
              </p:ext>
            </p:extLst>
          </p:nvPr>
        </p:nvGraphicFramePr>
        <p:xfrm>
          <a:off x="644056" y="931333"/>
          <a:ext cx="10927829" cy="537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5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E350E"/>
      </a:accent1>
      <a:accent2>
        <a:srgbClr val="327BE5"/>
      </a:accent2>
      <a:accent3>
        <a:srgbClr val="A5A5A5"/>
      </a:accent3>
      <a:accent4>
        <a:srgbClr val="FFC000"/>
      </a:accent4>
      <a:accent5>
        <a:srgbClr val="A46F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864</Words>
  <Application>Microsoft Office PowerPoint</Application>
  <PresentationFormat>Custom</PresentationFormat>
  <Paragraphs>144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get them all correct?</vt:lpstr>
      <vt:lpstr>Do you see how Scholarship and Youth could   work together while being their own program. </vt:lpstr>
      <vt:lpstr>PowerPoint Presentation</vt:lpstr>
      <vt:lpstr>Reporting</vt:lpstr>
      <vt:lpstr>PowerPoint Presentation</vt:lpstr>
      <vt:lpstr>PowerPoint Presentation</vt:lpstr>
      <vt:lpstr>SCHOLARSHIPS</vt:lpstr>
      <vt:lpstr>Continuing Education </vt:lpstr>
      <vt:lpstr>Young American Patriotic Art TIPS</vt:lpstr>
      <vt:lpstr>3D Art TIPS</vt:lpstr>
      <vt:lpstr>Voice of Democracy        Grades 9-12 Patriot’s Pen                     Grades 6-8</vt:lpstr>
      <vt:lpstr>Auxiliary Awards</vt:lpstr>
      <vt:lpstr>Youth</vt:lpstr>
      <vt:lpstr>Illustrating America Art Contest</vt:lpstr>
      <vt:lpstr>     Auxiliary Youth Awards</vt:lpstr>
      <vt:lpstr>From Sea to shining Sea  Honoring Veterans  who keep us free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Huck Mike</dc:creator>
  <cp:lastModifiedBy>DebbiesPC</cp:lastModifiedBy>
  <cp:revision>20</cp:revision>
  <dcterms:created xsi:type="dcterms:W3CDTF">2026-01-18T14:43:23Z</dcterms:created>
  <dcterms:modified xsi:type="dcterms:W3CDTF">2026-02-04T18:24:25Z</dcterms:modified>
</cp:coreProperties>
</file>